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8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1894A-3302-49EB-8143-8E31805924D0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7327D4-9784-4952-8D94-FAA9860480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kraftrecipes.com/recipes/creamy-layered-fruit-sensation-90571.asp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raftrecipes.com/recipes/strawberry-pretzel-squares-53033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kraftrecipes.com/recipes/triple-layer-mud-pie-51081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Desserts by Design.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Created by Dr. Vivian G. Baglien</a:t>
            </a:r>
            <a:endParaRPr lang="en-US" dirty="0"/>
          </a:p>
        </p:txBody>
      </p:sp>
      <p:pic>
        <p:nvPicPr>
          <p:cNvPr id="3074" name="Picture 2" descr="Creamy Layered Fruit Sensation">
            <a:hlinkClick r:id="rId2" tooltip="Creamy Layered Fruit Sensa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5833"/>
            <a:ext cx="3048000" cy="22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4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Chocolate…..</a:t>
            </a:r>
            <a:endParaRPr lang="en-US" dirty="0"/>
          </a:p>
        </p:txBody>
      </p:sp>
      <p:sp>
        <p:nvSpPr>
          <p:cNvPr id="3" name="AutoShape 2" descr="data:image/jpeg;base64,/9j/4AAQSkZJRgABAQAAAQABAAD/2wCEAAkGBxMSEhAUExAWDxAVEBASExAWEBQSEBUSFRQWFhQSFRgYHCggGBolHBUVITQhJSktLi4uFx8zODMsNygtLisBCgoKDg0OGhAQGywmHSQsLCwsNCwsLCwsLCwsLC4tLCwsLywsLCwsLCwsLSwsLCwsLCwsLCssLCwsLCwsLCwsLP/AABEIAMIBAwMBIgACEQEDEQH/xAAcAAEAAQUBAQAAAAAAAAAAAAAABgIDBAUHAQj/xABIEAACAQIBCAcDBQ0IAwAAAAAAAQIDBBEFBgcSITFBURMyYXGBkaEiUrEUI3KSwRU0QkNic3SCg7LC0eEXJGOio7PS8CUzNf/EABkBAQEBAQEBAAAAAAAAAAAAAAACAQMEBf/EACURAQEAAgEEAgICAwAAAAAAAAABAhEDEhNBUSEyMWFx8AQzUv/aAAwDAQACEQMRAD8A7iAAAAAAAAAAAAAAAAAAAAAAAAAAAAAAAAAAAAAAAAAAAAA4pkDSvVhhGsukXN9bzOiZIz2t68cV4pPFrvW8+e7qwmli6bi1xSxi/FGNZ30otOMnCS5PBo5y16ssMfMfVdtfU6nUmpdmO3yMk+c7TPO4SS6XCS3TwX+b+ZNM2c/rjdWjjBfjHKKT7set4FdXtF4P+a6wDU5Dy7C5WxOL7dz7jbFONll1QABgAAABp84s5rayhrXFVQbXs017VWX0Yrb47u0Nk23BTKSSxbwXNvBHEc4NM1aeMbWlGhHcqk/nKvel1YvzIBlTOO6uXjXualXslN6vhHcvIza5h7fSOUM87Chiql5T1lvjGXSS8oYkeu9LNjHqRq1e1QUV/mafofPyql2FYzdXMMXa6ml+P4Fm32yrJfCLLX9rFR7ranHvqSl8Ejj8K5fp1yd10mOHp1j+0+u90KMf1Zv+MvUdItV75U13Upf8zlEa5dhcGbq5jh6djtM+3LfOmv2T/wCZtKGdif4dNr6El/EziELozKN81xHVTtYV3a3y3Ge6VN/tHH4xM2N7+RJ9sXGa9Hjz4cDiWSaletJworXmoynq6yWyKxe9mVa5frUqk4SmlOMsHKFRThjs3SjsaN60X/Hniuywv6beGuoy92WMJeUsGZJzawz0nuqYVY8VJJkkyZnNbzwWLoPlj7H8l5FTKOWXDlj4SUFuFTFJ4pp7pLcy4U4gAAAAAAAI1fZj2lTbGDoS505NL6rxRF8raNpPHV6K5XKcOjqfWX9DpoJ6Y6zmznl8+ZYzM6LrQqWsscFrLXpPul/UwqOR6sYuM8JU98K0Hiovk+KR9HVKakmpJST3prFPvTI1lXMmhUxlSbtanOH/AK33w3eWBlxrrhzY+Zpy7IFe5t5JqeK5Y4pnUMh51Rmkqq1Jc+H9SD5fzdyjb+1GjG6pre6XWw56j249yZr8lZdU3qTpSpzWxxbSePYufZvJlsdcscOSfDt1OopLFPFcyo5/knK0oJOM9aG5812NMkUs5acKcqlRYRjFybTT8k+J0mTy5cVlb4xcoZQpUIOdapGlBfhSeHgub7EQLLulSnTWFCi5trZObwj9Vb/M5DnPnHXvKjlVqOXKOOEUuSW5GdXonFZ9nRM8dMCWtTso4b108lt/Ujw735HHso5UqVpynUnKpOTxcpNtt97MK7lg/Ax9YFuviL/SjpjHbPMTU7ZDrHqrGMeoG2XG4LsLowEz3EabMm0jdF2N4ahSKozM0rrreU7wyqd2RyNUuwuWZpc5Emhetbng+aeB7SucDQQujIjcdpmlzkSCnftYbTLt8qtPeRqNcvU6pmlzkdLyDnbKlum8Hw3ryOh5GzkhWS2YPkn6rsOAUKz2ErzZv5KSweAlsM+PHOft3NM9MWxrYpdsIT+stvr8TKOrwUAAAAAAAAAAA0+Xc2ba7XztNa+GytH2aq/W49zxRuAGy2fMcmyzkS5sHrtutQWxV4r2orgqseXbu7jEyzlBVbO5Udkui1nHuabcea2HY5RTTTWKawae1Ncmc1z6zPVOnOrbrVo7XUpxXtQTWDlDjqc48O7dzuOvw9WHLM/jL8uMRrt7DEuYcTIylbuhUabUo4vCa3NfYyiDUgy+q09Si2zxWkiRUsnp8DNpZOjyN6mTitRSNlzL0bDsJfCxiuC8i6rZcjOpc4EPjk1+6/IrWTX7r8iYdCjzokZ1K7MRD5A/dfke/IH7r8iWdEOhHUdmIi7Hs9Cn5GuRL3QKXarkOpnZRB2aKXaEudhH3UU/c2Pum9TOyiXyZlUaLRKXkyPIoeSo9vmOo7NR+EWZlvBmzWSFzZfo5Ma4+g22cdUWtEkGSY+0lzeBg0LL8r0JbmfklOrGUtsIYTm3yT2JdreC8SPy7fWbrolonG4pwXVhapS+ljHD4epujAybS61R9abx8P8AvwRnnaPnZX5AAakAAAAAAAAAAA8ax2PauR6AOMaRsy40qjmk1Z1pbZJY9BVe5pctuzxXI5LdWtS1ryo1Fqzi1tTxi01jGcXxjJNNPkz67vLWFWE6dSKnCcXGUXuaZwrSVm+qMI0qsHKpCTdpd49a33u3qc3FvFcsXhsZFmnoxy65+4jeTaqku3ibSEUQy3uZUnt2YcTcW2XFx9CbHfDknlv1EaprqeVYPjgZVO6i9zT8SdO0ylX9U81AqhUpoxSnUGqVuSKdZAeao1CrWPdZAUag1CvXRTKqgLdODWOLT5YLD7SrBFivewjvkjVXeX4Ldt9DdVFzxxbxtFqVxTjxS8SI3OWpS47OzYWIVJS3vBebfcV0uV554TGWXIR3Yy+HqTnRfVr3k5ycFTs4PbLB4zqcEn2J+GPaR7MfRdWutSrdKVta7JKnur1Fw39Vdr28lxO5ZPsadCnClSgqdOCwjCKwSX2vt4lTFy5Oa2aX0sD0At5QAAAAAAAAAAAAAAAA1mcWQ6V7RlRrLGL2xkutCXCcXzNmAS6fMOeWalfJ1XVrQ6SjJvo66XsSXL8mXYXLDNeyu6UXb5RjQu8PatrrCjGUv8KpjhJeb54H0flTJtK5pTpVqaq0pLBxa9VyfajhGfWimvba9S11rm32txSxqwXJxXWXavJE607TLbnt3aVaMnGSwabTwaktnJrYyhXsk+XiV2zSerOcqO3DWUNeK54xTT8i7lW3jSacLqjcxe6VNzU19OE4px9Q3+FEcrzXF+Zc+7k+bNS5lOsNM677bj7tz95lyOX5c/Q0Z5iNQ7mXtvnnDL/qKJ5wVOZpNvI8xGodzL2208t1feYllWTj1nrY83hgaeUz2mm3sTY0zuVk1q0uMsfEtxTfAleZ2YN1lGa1Y9HRTwlVaapx5rH8KXYvQ71mzo4sLNRaoqvVWHztVKTx5xj1Y/HtNZfj8uIZpaOry8wlGl0VJ/j6icYYc4rfLwO1Zo6NrSy1ZyXym4W3pZpasX+RHcu94smaR6NMufoABqAAAAAAAAAAAAAAAAAAAAAAAAEYzmzCsb7F1aKhVf46n7FTxa2S8UzlecGhO5hi7WrC5hwhP5ur59V+aO9gzSplXyRlPMq+oY9LZVor3lBzj5xxRpatnKPWp1Id9OS+KPtBrE+etOWRbi3rRn0sqlpVx1McG4TXWpt4eKf8gqarlutH3n5M9lVjs24dyLatseJROg01xx3BPyu9JHm2XKNCU3hCjUqPkotv0R1nQ1m3cXDcq018jp7NXUTlKb26qk+za+9HdLWxp0lhTpxh9GKXqFXUfMubmja/ucH8ilQg/wAZVwpryftPyOq5saILejhO5n8pmtvRrGNLHt4y9DpoGmdfpbt6EacYwhFQhFYRjFKMUuSSLgBqAAAAAAAAAAAAAAAAAAAAAAAAAAAAAAAAAjGkjIivMn3NPDGcYOrT5qcFjs71ivEk55JY7HuDZdV8Wum4vxa8UZlpRcpJYYvHYuOPJGwzqyf0N1cU8MNS4qR8E2l8DZ6OLHpsoWcHtXTwk+6Htv0iS7Sar6OzVyOrO0oUEtsILXfvVHtnLxk2bYApxt2AAMAAAAAAAAAAAAAAAAAAAAAAAAAAAAAAAAAAAAAHzZpdtNTKdzs2SdOp9aCb9WzP0J2etlGEsNlOlVm/q6i/fMvTtb4X1OXv20H4qco/YjdaA7L78q4bcKVJPv1pS+ESXe343+nXwAU4AAAAAAAAAAAAAAAAAAAAAAAAAAAAAAAAAAAAAAAAOLafaXz1nLnSqR8pp/xEi0GUsLGrL3rmXpCBp9P0PvF/n1/tkk0LwwybHtr1X+6vsJ8u1+idgApxAAAAAAAAAAAAAAAAAAAAAAAAAAAAAAAAAAAAAAAAcn0+R+bsX+XXXpD+RJdEUMMmUO2dZ/6kl9hoNPMfmLN/41T1iv5Em0VxwyZa/tX/AKsyfLrf9c/vtLAAU5AAAAAAAAAAAAAAAAAAAAAAAAAAAAAAAAAAAAAAAAOYad1/drT9Il+4yUaM44ZMs/oTfnUkRnTsv7ra/pD/AHJEp0cL/wAbZfmv4pE+XW/SJIACnIAAAAAAAAAAAAAAAAAAAAAAAAAAAAAAAAAAAAAAABzPTt962v6S/wDbkSnR3/8ANsvzK+LAM8ul+kSMAGuYAAAAAAAAAAAAAAAAAA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s://encrypted-tbn0.gstatic.com/images?q=tbn:ANd9GcTvOPPtwn-k7Ci2RQW2WmjqgR_UjdZvYMlb4m2Gi9eJ8f40LQbQ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hISERQTEhMWFBUVFBQVFRUVEhIXGBIUFRIVFBUVFRgXHCYeFxojGRQUHy8gJScpLCwsFR4xNTAqNSYrLCkBCQoKDgwOFw8PGikcHxwpKSkpLCkpKSkpKSkpKSkpKSkpKSkpLCkpKSkpKSkpKSkpLCwsKSkpLCwsKSksLCkpLP/AABEIAMIBAwMBIgACEQEDEQH/xAAcAAEAAQUBAQAAAAAAAAAAAAAABgECAwQFBwj/xAA/EAABAwEEBwUHAgUCBwAAAAABAAIDEQQhMUEFBhJRYXGRBxMigaEyQlJisdHwI8EzQ3KC4dLxFBdTc5Oywv/EABgBAQEBAQEAAAAAAAAAAAAAAAACAQME/8QAHhEBAQEBAAIDAQEAAAAAAAAAAAERAiExAxJRQTL/2gAMAwEAAhEDEQA/APcUREBERAREQEREBERAREQEREBERAREQEREBERAREQEREBERAREQEREBERAREQEREBERAREQEREBERAREQEREBERAREQEREBERAREQEREBERAREQEREBERAREQEREBEQoCLi6wa2Wex7Imcauwa0VdT4iK3Ba9j1+sMmFoa07nhzPVwp6rNjcqRIsFmtscgqx7Xje1zXD0KzVWsVRUqqoCIiAiIgIiICIiAiIgIiICIiAiIgIiICIiAiIgIiICIiAuDrZrXHYoquoZHA92yvtHedzRmfJZ9ZNY4rHFtyHxGuwyt8jgK0HDecl4VpzTklqlMspq5111aAAmgAyACjrrHTjjfa3SelHzyOkkdtPcakn6DcBuWm6RYC9WOeuL0NiK1ube0kEZgkHHf5rt6I1pt4cGx2mQZ+JxcBhiHVG9R+yQGR2w3E3cuJUgkeyzR0rzOFSqjLibaO7SJY6CdolHxCjHc6Dwn0W5bO2KyseGiOV4p4iNkbJ+GhNDzrReLyW58jtomgyG/iVTaW/axH0le82PtU0dJjK6M7pI3D1bUeq79i0/Zpv4U8T67pG16VqvmdzlWOQ9P91v3L8U/j6kdIAKk0AzNw6qPWztAscb9jvC++hLGlzW8zn5VXhVn0jOQI2yPoSKt2nEbq0wXT2HDOvMYnywS93+MnxT+175YdJxTN2onteN7TWnMYjzW0vn+DSDoTtteYyMw4i83UBGKmWh+0+Vt1oZ3guAc3wu5nI+i2d/qevis9PTkXJ0TrPZrRdFIC74Dc7jccfKq6tV0crMVREQEREBERAREQEREBERAREQEREBc7TumWWWB80nstGF1XONzWiu8robS8t7adOhrYrMDvlf6tZ/9Host8Nk2oXrFrFLbJe9kpjstaMGsrUNHXFcV7vqVyZdJ0NxVjNMHnzC45r1SyOrVVhhc9wa0VJNw/Mlz49LNzHQ/sVNdARxMswnaaufthxPu7B9keVD/AHJjbVYrOyyxm+rj7Tt53DgorbbS6dxJ9gGlK+0cKclsaT0kZnloJoMTurkOK1tmlwFBS4cv8hKmRSTFWq5/55FWhYtVquiBqqNUj0Xovum7Tx4zgPgH3SMtUsVh7pprQuNKnddgPNZi7M3AX35cSsxj39Mz9ly9IS7fhwYDfT3zXD+kHqVSYxh3eO2z7I9hp/8Ac8dwyB4rJaZnNaDkSQDyF93BYmuyAzorxYakbZy9kV9SoW1YbdIJGvY52201aWk1aa1qNy9Rsfao8QsEkIdMLnHao00zoATU7sB6KARMDRRooPzFX7Src9J65nXt69oftDss1A89y7c8jZ8n4daKTseCKg1BwIvB5L56BXU0TrPaLMQIpCG1qWm9pwyOHlRXO/1yvx/j3NFA9EdqcTrrQwxmvtMq5vMjEeqmdht8czA+J4ex2Dmmo4/7K5ZXKyz22URFrBERAREQEREBERAWrpDSDIY3SSODWNFST9BvJ3LJarUyNjnvcGtaCXOOAAzK8V141yfa5S1ppAw+BvxZd47ichkPNT11iuefs1tbNc5bXLtVLI2n9NgNKfM6mLjv6KNW+UymslXne4knCgvN6PcsbiuNr1SSOdNoWM4FzTzqOhvWpLq/JXwua7hgfzzXYdnyH7qWauaC2ALRKBQtrG04it4efLBbLWWR5baLHKw0cxwPEFdLRWl3Nhljqae2OBA2XelOin2ltKWb2Xt7xxy3b+SiE8bCTRgaDWgxIByrittTI4UFqdiTeTX88lst0m4Z15rYk0Ww4VbyNR6rVk0M73XA8DcfsmtyxnbpUHELPHbWHguPLYZG4tPMXjqFg2ityM+1ehat2Njg6YnaDHBoHzkbVei77mG4+868D4R8RUJ7P9KBs5ide2UXD52VLeoLh5qY6TtndigvkfWlb9kZuPAbszdvWem7rQ0nagDsMx992YrlwJ9BzXPlIApyRox61OLiTeTxqrJXNJoaG7CvkaqfasxHtJa0ubJSKhDag1vDiRQ+QXR0drdHJdJ+m7ZNSfZrfgcsc1qaQ1TY6+F2yTXwuqW5YHEY8VG7Xo6SI0e0jccjyIuK6ZK5b1K9LjmDhVpBBwINQVdVeZWPSMkRrG4t37jzGCl2hdPvmY8loBZs1IrftEgUGWCm84qd67zn0xWpNpNowvO7p9iufPaC7E+Sxwwl58IrxOHVZi9ZJre453blI9Rdb57HL4QXwuI7xlaD+ppODwOuB4caHRbRQvO0d3u3V6rfHRNxn+pj0z/mw3vP4B7vftjb50pTyr5qV6H1os1p/hSAu+A+F4/tOPlVeE1VwkIwVTuovxz+PomqqvHNC9otpgIa896wDB9dqlcn49aqeaE7QLJaAKu7lx92QgVuydgfRXOpXK8WJOio11cFVUgREQFZLKGgucQABUkmgAGJKvXmnazrG5pbZWGgc0Pkocanwt5XE9FluN5m3HC1/wBdzanmGIjuGioI/muFPEflvuHnjhC63DkPoqgYX+7S/fd9laGmg5D6Ljdr1ySTIxuVjgryN6kOqerH/EHvJKiFh/8AI4e6OG88aLMNxdqpqwXkTzNHdUOy0/zHZGnw481TWrWhte6jvIuDRv8AoBRdPXXWhsLO7j9qmyAMsgBTovPLPGQdp17y6/5QTh63qvSJ5urhmSak3k/sOCqShRS6KkoPz6Ki2tGWF08rY24uu4AC8k8AAUGfQujTPIG3hgve6+4Ur1OA5rt2vVyCatWAZNIxOQvzXTfA2zwthYa41dShcSTUn6DgskL2xs7x5o1oqfzeuk5cr0hekNTDZXMlY8VD2lgvDi4GoAF4OHBbhmc4l7jV76F24bmt4DBbFptDpX94+74GfA3/AFHPotd+devBTXTmNa22sRtr5Didy4AtLianEratLHyvuBO4bgtuz6BpfIafKKHqclLSz2q9gvPgLj5k/s0LPI6rA1wGBq034gK91G12RQXc7hQVK03S33YoYj+mNC7NXxjw5tHu8RwWbVwlkc7iCARHQ0uJD8ipNBZwMb/otk0IpQU3UupyV65fXyg9s0wa0auvo3WoUa2UUy2m0ApdiPssukNVI31MZ2HbsWn9x5dFHrZoyWE+Nt3xC8Hz+63xTzE5s9pa8AtcCKnA8CsxKgNltRafC4jkSF37Fp44Pv4jH/KjFyu+Cqha0NsY4VB+6xTWonBYa2XygGpOX2Wq+1mgAyFK+iwUKuDFrU21B7QnWVwhtDi6BxuOJhJzG9m8ZYjcfaYZmuaHNIcCAQQagg4EHML5ojsfxXcF7N2Uy1sRbkyVzRfWgLWup1JV89fxx+Tn+xNEVEXRwUcbl8+a1aUNptUs1CA53hG5jfC0dAOpX0BKei+f9NQd3PKz4ZHt6OKjp14jjEq0rac0FYHxKHVa6U0NwN3n1XoGm9ZYYLJEYqBro2ljdwI+uPnVeelq0dNbb2Qxgmm2Wcmnx/6uiqMrO97pXCd95JBaK+yK4kbz6BWOz4H8+iy4XDAYeWCtJuPHFTZVSsTjeqhZCGnEHyP3VRCMj1u/wpsVKpZ7M6R7WMBc5xAAGJJXpmh9BMskQFzpCKyPpnT2WnJow4+ax6o6tCzxCd9DJI27PYYchxOZ8ln0naDsuI5eZwC68zPLl11viODaJduQnKvoFzLZbe8IAPgaat+Zw98/sPNUtkhqYweDyDic2dceVN6wMFKKL0ucsjTvXG0zpLaJjbgD4uJGXILLpq3mJtAfE7DgMz+w89yj7XLF6nlnAFlgNAC6OrjS9x23CpOdwC5dotwqQDUrm6R0w4QQRg0AiHq5xXDEhrtAmu9ZjNSCaau3nskNBvx2w36VV7WfqAfCxnU1d+4XKgt91HZvDieVT9T6LtQSNc55BrUinIMaB9CtN1shyvDlZsqoWNX1WOQ126gHw5itfCfuqlysIvduOX9oHlgh6cu36uRuNWfpuIJuvaTUZZeSj0zXxP2XC/0I3gqa0Wtb9FNmbQi/IjEFXHOz8aGgZttj6ZbH1cumIVoaA0W+F8gfg4DZO/ZJ+67dwFyy1sa3dfm5ZooxcSrsbznT89F2NA6rz2x+zC3wjGRwOw37ngFPmq9OVskkAAkkgAC8ngAMV7B2a6Fns1neJm7O28Pa33mjZAO1uwF3Vb2rWpUFkG0Bty0vlcL+OyPcHK9SEBdeec8uHfe+IURVRU5LXBQDXDsyNokfPBIGvde5jx4SQAKhwvbWm4r0FEs1stnp866V1atdmJ76FzQPeA2mn+5t3Vcwyr6akiBFCKqLab7ObJPUhndu+Jl3UYFR9XSd/rwvaV5YDQ7lMtNdlVpiqYj3g9eiiFqsUsRpIwjmFK91gdCsToysvfBXbQW6NQqlVtlixOgQeh6oaVMth2Te6E92f6MWHpd5LnaxaVMY7th/UcBh/KaffPznBoyxOS4mrOnXWQy0bt95GGtBNAJA7wOd8oqa0xwWN9S4lzi5zjtPccXOOJ/MEt8NnO1SKMAUGGSundstc/ZJ2QXGgJuFBW7KpF6qReAOm/gvYNTdURZ4KyD9WQAv+UZR+WfHkpk1XXU5fNdondI8vdiegGQHBUAXu+t3Y9BaKyWekEuNw/TefmaPZPFvQryHT2q1psbti0RlvwuF7H/0uFx5Y8AtsxnPUriuZVYSCFt0VHMWKxqtctuz2gg3GnJWd2gYtZ6dyy6UPvX8V1XxEAF3vNDgAamjhUV3XKLQOyUslvDP+3EOkTQmM1h5K5sSzMiAxuVC4m5poBnn9h9VXiM81TuwMeiua8Uu8lifGKHiKf54q55GAu/xcotXIxyCpG7DlishbkBUnICpJO4DEro6u6vzWt+zE0kCu04jwtOW07L68F63qvqPBZAHfxJqXyOGHBg90eqTm1PXciK6p9mRcGyWuoGIiwJ/rPu8sV6VZrKyNoYxoa0XBrQAB5BZAFVdpMee9WiIi1IiIgIiICIiChaudpHQUMwo9gPleukiGvNdN9lMbquiOydyguldSLRBXwkjevoMhYJrE1woRVReVzv9fMskL24ghGyr3fSuo8MtfDQ8FDNK9m5F7RUcFOV0nUeeAreZJW/h6qQt7PXvua7ZPzA064q+xdndrbNHHJGe7e8B0rCHBrfeO9twzGNFllXOo73ZrqmH7NrlvAJ7puRcD7Z4A1pxvyC9PDVhsNjZFG2Ng2WsaGtAyAWwuvMyPP11tU2Vq2/RkczSyRjXtdi1wBB8ittFqXjmtvYn7Ulhdx7l5u5Mefo7qvK7do+SF5jmjdG8YtcCD65L62IXI1g1Us1sj2J4w/4XYOZxY4Xj6KLy6c/JZ7fLQCrsL0DW3sgtFm2pLNWeIX0A/VYOLR7Q4jooEG0N6nHX7atDFLIneBuVGNHG5oBUZCkT5Lh+blNbPLKTf5HrUAKyO4U4lYi9d7VrUS1Wyj2ju4/+o+tHf0NxdzuCz2q2RyWxOkc1kbS9xuDWgkuPABT7VrspcaSWw0GIha68/wBbhhyHVTXVrVKCxspGNp5HjlcBtO+w4BdsBdOeM9uHXyb6YLHYmRMDI2NY1twa0AAeSzoi6OQiIgIiICIiAiIgIiICIiAiIgorXRg4hXogwf8ABMxosrW0VyICIiAiIgIiIKUUS1t7NbLbQXFvdTZSsABJ+cYPHrxUuRG7j5r1l7P7XYSTK3bjymZUtO7azYeausFhlne2OFjpHEXBvqScAOJuX0hJGCCCAQbiDeCNxCwWbR8UfsRsZXHZY1tedAovOuk+TEH1U7Ko4qSWuksmIjH8Nh4/GfRT9jABQCgCuRVJjnbb7ERFr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4191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5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Ingredients?</a:t>
            </a:r>
            <a:endParaRPr lang="en-US" dirty="0"/>
          </a:p>
        </p:txBody>
      </p:sp>
      <p:pic>
        <p:nvPicPr>
          <p:cNvPr id="11268" name="Picture 4" descr="https://encrypted-tbn0.gstatic.com/images?q=tbn:ANd9GcT6q-oDzIbFvAgZRpOBZ_9NeIsxcyLw28lMu4Hhn7bbEe4HlC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5745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encrypted-tbn1.gstatic.com/images?q=tbn:ANd9GcSQJhSZwzrEH7qR6bCT3iNLfARKS_8vafR9zXzkAtdX39xgnbbw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QTEhUUExQVFRUUFxYZFhcWFhgVGBgVFRYWGBUXFhgbHCggGholHBgVITEhJSkrLi4uFx8zODMsNygtLisBCgoKDg0OGhAQGy8kICQ1LCwyNSwvLCwtLC8vLCwsLCwsLCwsLCwsLCwsLCwsLCwsLCwsLCwsLCwsLCwsLCwsLP/AABEIALoBDwMBIgACEQEDEQH/xAAcAAEAAgMBAQEAAAAAAAAAAAAABAUCAwYBBwj/xAA6EAABAwIEAwUGBQMEAwAAAAABAAIRAyEEEjFBBVFhBiJxgZETMkKhscEUUtHh8AcjkmJyovEVU4L/xAAaAQEAAwEBAQAAAAAAAAAAAAAAAQIEAwUG/8QALBEAAgIBBAEDAgUFAAAAAAAAAAECEQMEEiExQQUTURQiQmFxgaFSkbHB0f/aAAwDAQACEQMRAD8A+4oiIAiIgCIiAIiIAiIgCIiAIiIAiIgCIiAIiIAiIgCIiAIiIAiIgCIiAIiIAiIgCIiAIiIAiIgCIiAIiIAiIgCLXVrNbqQFrfjGD4gqucV2yVFvpEhFXu4tTBi8c4W6hj6bzDXAqqywfCZZ45rlolIvELl0KHqLWKzdMzZ8Qs5UJpktNHqIikgIiIAiIgCIiAIiIAiIgCIiAIiIAiIgCIiAIixe6ASdkB650KHieKU2C5nwVBxbiDjBLiGnYC0fcqjqYoSYEui56eAWDJrP6Tbj0t8yOpq9oD8LCf54qpxPaWpOuTxaqhxrP5t5SYnRZV2vILTldsR49Ssks85dyNcdPCPglnixqOzZp5nwAsvH4wuMdLeagYLCtpBxqGc3w6tEaHXXRbXYho0ggjYaea5O/LOqS8IsxVAtNxz67hU2IxzqZ1Ebfz0WbcXNpud+XIm+iicQYKgFOYc241FztdVb44Lwik+S7p9pqjqbW6ZR7wOo28wodfiJPvOJ8SqTAvF23a4ayZvK34ap7Rk/E0kOA2cLHyWHW5MqqTfH+DTp8WJNqicMZ1Vhw/jr2WDrcnXC58t6rU55Cy4s84u4ujZLS48ipo+lYDtAx/vDKeeo/ZW9OoHCQQQdxdfI6PECCr/g3aAsMSI3G3/a9rTer9Ryr9zx9V6Q428Z9ARasNWD2hw0IlbV7yaatHhtU6YREUkBERAEREAREQBERAEREARF5KA9UfFYxlMS4gKvx3aClTJaDLh/jPiuH4txYvuSSc1/BYdTrY419vLN2m0U8r+7hHZY3tPTa0lt45232UQdpC9t2ABwI1vBGosuPw1TP3ne63aNXfDvfSVvGJsCZlxMQNMugWL6vLLls2vRYo8VySX4tjnFkSdT4Dx+yjV6raQ7li4dSQOfJQ6eOzvB6gTEeMdF7jsR3jAMWg6+ZK5vo7qFNKiYHuygzrGuo8lHdjJfk3PXfS52sogxDi0k6meo8B6SoeHr+9BsYM9ZiZ8QuTR1UeydTxrvaG4gEyb6chHosMS6HZgXBpBbEana0LKpSktcNHOJMjcSSIUHEOL2EXkZrGIkRPp91ZIpxZJpUA3vyXAQSDreLZVKxFVjXEh0uMG2sCbdBcfNcvRxbnQGkk6Brt1lWqEAjLlJM9QRpG6jpcI6vG2+WXuMAa11RpF23mx2VRheImnis82JaT1FpBUfiuPJY1mbvEiQJuIv8wFlheHB78z3kTsLdLkpJquS+KFW5HT9q8fQ9tGFMiJcR7oJ2b91UUaOa56KRQ4LT1Dn+rf0UulgIFnHzj7LjKMW3JKr+C8J7YKKbdfJF/CDckACbXUajWg+8CNjp9VPfLCAf2KpMThPZ1ZF2m4nbp5Lk8SkaIZHVNn0zs/2lZTpMY8Ex8Qg2Ku8V2jotYHNdnJ0A18+S+ZYfGECBYLDEYyXiDeLrctdlxQ2rn/R5T9Nhkybn+p247WVJ91nhf8AVWWF7TNPvMI5kGfkvnrcQAMziBAvJstmH4rS1FVkDXvfoqxz6x/djdkZtLpVxLg+oUeL0XWDwDyNvqpocvkY43Rt/caZ01E+Eqw4b2mDCMlZkT7peIPlK3YtbnTrLjf6r/h5+TR4/wAE/wC59NRROF45tamHtIvqJmDupa9NNNWjz2mnTCIikgIiIAiIgPHLgeI9oape5hdDXC0Widl3xXzntLwV7ajjfKT3YFr3jyuvN9R9xKLjdeT0fTljc2p/sVOIq+9OxBVViMVGgnMbfRSuI6DmbTzgqCMFUdlAaRqRNh5yvI2ts+gg4pWy+Y8im0EAGJIHO0fJaQ8hupBF/kji7INJhgtpJEekqO494ibQL9dD9F3oxkIy1hBN5LiNN5IUirTL2gzLSbnw/f6Kvxrf7oaBOtvEKwoHK2JiCYF9HaCPVEXk6SZgXADICQbeAi0lRWkguBAsHSRoTOo+aYl8Gbkg6/KOoi6xLu9N4ki/Iz9/qpCJFKr3QHd2HHvSeU6eqxbX/uZTysRYSbHylRy+QZG1/S36KLhKs1Ombx9Ci4G27Oe4ni3069RggZXGLXgwQn4+obRO+qcRe01nkxrHpb7KLiK2R0N08ZsQtexNLgqskl5LbhwJJc+7j8hyCvaJsqHA1JDTzj91fYZwhYsnZsa4RZ4XEAdFMbWB0tt0KqTimMuSByExP85rXxHijKTQ7O1znAQGubUjnmymR5q2LDKfXRny5YQ77LbEOzAjlcKsqMc9p7ptcW5aqrxPaioRIpiPzd4GQLgdVNqYhpcA1zqjY7z9RLogNDiYgTtryWn6KPbkZvrZLhR/k20wRGchs/mcG68pWxnCXgZs7TuIuNeYstbS3IZeGvvAe4OkNm+pMmwj6aqDjuMtYG5CS4fE2Y2BBk5TvoDrcq0tFjkuGRHXZU+kaO0eM9n7PO0vaHGW5ssn4STB5GypqmNo1GnMxrcxsWkuLTsIi3oAea6DidIYmgSYJvccx/NFyXCuFF1cU3+7IvOXfnturaOoR9t9orq1KdZF0Y4psPcMwndziDeNJE+FltwnGDSNshvIi8TEwSOnkuixeJp0w6nSZTNNhuRSGYdHAzaZl0nZbMF2VoYswyqKNUiWgAezfrvPPoCtiab4MTUoq30S+GdtGsyGnScx4jvNqZQfEAEG2xC7vhf9Rw12TEhpH/tpkmP9zInzC+VY/spjcGfdFRki3PlY7+BlQqnESXgOYaUGSwFwPIxmuFZto57IyZ+ocNiG1Gh7HBzXCQRcEFbV81/o5jKjmVWmTSEFpiAHE3aPJfSl0jK1ZlyQ2yaCIisUCIiA8K5XtH2lpMmnlzkaz7oK6or43xSgfaOza5nT4ysGvyzhFKHk36DDDJN7/BKwuNDnZvZi7jFtIGt9BcKNiMcQSTrKrqtf2Y53F+QkSs8dcFwuCJF9l5XNHs7EpfkTadUGnOhH6yPmoTqwnvEHvExO2w+pWLs4ALRtF4Ag858lGr1QILiMwMwNPCVdIrxZuqPhwOxEG294Mr0YiBIMzBPzhVGN4mI1IAtAHl5qLhOLizYdveJtsuntt9EN/JZ4uuYkWMT87x1WdGr3TJmYjmPEqCcWyPeneNJJO/JeMxjADJO2m6jYy1po24qtEk6GAfv9/Va8C8l3n8iLSoxqZ4kWH/UlTMBSsLa7AaA+G6NUi/SKvEcJzEkVJJP5bTJm0ytTOzVQnvPa3yJ/SF0fAqjQHBwEyRPK5H2Cn0cG2c0nX3deoOius0lwcZRS4KbhnZdwFqp1vLO6Bbr73RWzeDPgFrwbXkEemqusPVBZ3s3I3gX5dbKK/EBxGWRluSbCBv125qk6lyyIZskeE+DgalY1GV8zczg5pzSBlawkOaBrBkaciqf2vkrntHSDKz3sGZjydRudbKj9o0Xjyv8AqvQx7XFUZ5zlFty8kzC40tn4ieY08ys3cVNgTb8pu3xjRVr8UTMW6Awo7huV1WNeTNLM/BZ1caDoACeS1sdBBmee600KLnXDQG6ZiYEqww/Cmua4+291pJAYdtgXFsk9FNJcEpyfJ0nBsQG0sp/M4/8AIqp45VDXtfTtczOl1Z0KLGNp03hzTkBEHM45oygtgGST1UbHcLzAhrgbSWnuuHiFiWKcZ7j0VlxShtunRGdXbUYH03lrxPtWHTk1wjVsa8lhhsY6g9r2l1Oq0gg603DqOvp4KmrUKlF3eaW8jsfArb+Nc5uUwRrHLmRyWqvJjUl0z6K/tfTxbGU6rhTJPeB7w2uLjrHJZ0uA0KrQ1uJpuqCS32sZSOTHC7es9F80Dhu2fkpOFxLmHuOIB1HNW3/JV4V+Fn33+nvFMM2kMM05arScwNszidWnQ2j0XaAr8wYPitVoIafHTNB/Kf0X2D+mHal+JaaNUlzmAZXHUjkTuVeGRPgyZ9M4rcj6CixCyXYyBERAeFcV244JP99n/wBiPIO/VdqVFxjwGku0gzvZcc8FONM64cjhNNHx+hgc5IccoGp+w5lTPZMYLNHdsCbnx5DVTseNPhEutEAEQfuq8PvdwO2kj62NgvGPc3OSK3iWJGYTpp6qJ+HY4mRfYfKee0qZxHBwCYkHW8iTtJ0Wmk0NEyJiO9E8tbqytEuq4KfE4IguiC0iDe8qK6hGWBGl/rKvnUyRBkSLeNrFQqNKS5sQQNIOvj5q6kwQ30b3E66W8Qq/FUAIA1LgPSVfZQNQL2jrv9lH4Rhm1Kj6hAIa4hu46n0hVeSuTrjjbJmHwQgCYB9fAnkr3AsDQABYWUJjB+y3Uakc1hyzbNccSrgs6mDY/YB35gIdP3VLVL6LwKhMG0t3E/JXmGetfFWZqTrSQJF+W3mohlrszyhzRBFYmd2yW5gLCdD9bKFXxTdMoygAE9THytp1UDC8RFrmNAJ579SeaYqqMtzAM/zxWpqzmse18lD2nLiwuAhoc0WtY/v9VRNoSzMu4LKFSk+mXe+CJ5HY+RhcTSeR3HbEgjaZgr0sP2wox517k/yI1WmegjkvKFKXCVdVOHGe61zgRmb3SCWfmi6hYnCua67S20jwXZZLOMtPTTR0Jre1oZKYIyxIZZpiAHFo+ptJvsonC24fM3MMz75xUORtwRkbE9Dm2MKkp1S06kEbqbVdo5sz+Zhjbf8ARRY2/DLarwyo1mZlYlgc4NEyQAC74otb1hR69as1pa57gx18rib6EWOu3ovKPGXFjadTvBtg62cAxbNHeEAiDcSYK2VazahJcZlxNoBy7DopbRCjNPk10sQYh0OEAZToems6qDX4dOZ1ORAktPKLkeV4V5huF03vYDnOYiQ1wmLTEi51U72bKVMuDxUDwRlewGo0w4TJEREXCpzHk6OUZ8VycbhSND5clJc1o1b5gn6rZjcNcw2BqI6rXhs4MQSunas4KTg6Zm0E3DSI3/dfVf6LUZNRxBloNzvMAfVy4fA4d7oGQkney+09i+DNw9IROZ4GYn5ADYXKjHF7rGfMnDajqQVksGrILSeeeoiIDwqHxSmXUngXJGymlYlVkrVExdOz5nxHEFpDTpeRG9rkbeiqcZRDwBDWzYFoy6aHkTqvpnGeDUqwl4Id+Zpg+fNcTxHgJYIYcwBltrryMmmnG/KPZw6mEkvDKh1fMwA2AAJbFwZ1HqfJQS0CwDTfbXz1Uyq+xaQZ+evh9VFFaOR6HkdJXNSNG34MRRdGmgtMQOsb6fNRsTSkyc18sSCHRA/kKRQoB5kWjl4iYErHG07k5vrEaaqWEuTmuK49wlgu4HXk0i3mrbstTikbfEfoFCwvDDUqWEyZ+a7fAcBcKcNF1GXFKWN7UXWeMJJMqzTW6nQWZZBggrbSXlWb93HBLpMgBa8VUhjidgfSFlMxyUbiAzU3jm1w+SpZzStnzyjUAW0vNVwnQfwnxVxhsI0AWHI+Szdw9mre675L1FkRMqN3D8AIsBt6bqr7R8DA/utbf4o5c45hX/D2OETaL69duisasRp5KnvOLsyuLvk4jheN/tlhe5sd6mWCSXtBDW690a+p6LT+Ke2RUHtGuucxJuNN767rHjtH2OIOWwd3gOR3A8/qsWYgne2ptJ8it8JOUU10Vk4q+DThMA2pVjYtPyWzFcLDfdcD0P2K34RgaS+bwQB4/t9V6yg5xk2HWy0xVJHnSlcmU2IpOFrx1/l1raSNl2LTTYAHlpB2jNZavw1B5IYKojWBDf8AkVNJhZWu0UdI1IsYB8luZT0k6eJCnOwLZ7tVvg4gH6q47NcHpvqAVXMI2ioBPzv5KNlh5nHmiw4TwAVWB2WZJ+RhdBgOyLN2hdLwunSsxhp90Wa1wMDwBVzSogLQlSME5tsqeGdnaVO4YJ8FfUqUL1gW0KyKNgBZLxeqxUIiIAvCvUQGiq1VWKwfJXRatbqa5yjZeMqON4lwIPkizvl5rmsdwyqw+5bS0mwX1N9Ebqg4nxRjbMaHHmbAeW6w6iOKK3SdG/TZckntirPnp9o45Q3TbSPFbavCi4d5wHhfxVxjMQXkknyAgKEXryJZ3f2/ye5jwWvuMuG4alS2J6rpOH8Uom12nrp6rly7yWGZXjrMsfKZSfp+KXzZ1PG+DtqAvYAH/J3j1XK02kEg2I+yu+A8TOb2bjtLZ+isuI8JFXvN7r/r49V1y4Vnj7mNc+UZoZJaeXt5OvDOYDloxBljv9phTK+Eeww5pH09VWYsuIysBPMrzPbluqjcpx7srMPFpN5+amMo2WAwLmAOcDF581uZU6nyB+sLVbj2WbUuUZtjXmtpd6W+i1kHrrrtCzoUS92VvmVwk3N0irSStnLdp8KalRsCYb9SsOD9nHvO4X0OhwQu2VthuE5F72mwuMUmeJqdQpN0fMcZw2nTrNw+YhxZne6QCBs0E2mAT6c1UYOvTdla8APOjoLmyb6XMfy67f8AqB2eqGo3FUwSGtAfFyC0kgkbghcd/wCUy1yW4drA4AtyXAIbDiA4dCcsjVaqOUJJx4FaqaQ+ASb3iTsYk8jrKwOLmc4aAWzyzXsQQNdbhRuK1C94DnFrDdoyw2I1AzR6KIMNA7tQnUREWvoZMD9VB2SVG723+nOD8LpnpDhBN1Kwxc6A2m1pFz3SbC3PxKiUKTwJIOURHus1vczJUmm0Mp6guJBygWHibklRRbcXNN7WlpacrwBEEtcCdm9V9d7C8Z/EUO87NUpwHE6kES0n5jyXwt9XI1otmDQZtcEWiN76aruv6R1ycS8j3XUr30LSLAevqrQlzRx1GO4bj7A1ZhYNKzC0I849C9RFJAREQBERAFiQsl4VDBTdo8TlYGDV2vgFydW8rruPYMvaCNWz6LkXyvmvU9/u89eD3fT9vt8dkKrSKivw53PyVhdYvK82M/k9ZTaK4UfPxWX4cqQ+qtPtCunuROlyZHr0/Vdz2ZeX0m5jJAiecLmcBgTVdpbdd5wjBCm0CIXq+mwk5OXg8n1TNHao+TJ+BDtQo1ThLeQ9FcwkL2PaR4nuyOedwbkqrF9lGOaQ0Fk/l/ddvC8yqstPCXaLw1WSPTPnjexbzA9oY8FfcM7OspNgCTuSulypCpDR44O0i+TW5ZqmyDRwQGyOwynwvIWjaZnKypxGFXF8f7GsqyWd1x5c/BfSSxaqmHBU0QpNHwbH9kq7LZGvG0H7HdUOKwDmE52PZ4ggL9G1eGNOygV+z7DsquB1jnkj86Ow95DvkBPkFsaI1g+tjzX3Wv2OpO+Fv+IUKp2Con4G/wCKr7Z1+qPjTNNXecfdfQf6WcNqCqauXKwAx/qc61ugv6rpaPYClPut/wAV1nDeFtpAAbKY46dkZNS5R2k2mFuC8AXq6mQ9REUgIiIAiIgC8K9RAa6jVTY/hLXGQIPT9FeQvC1Z82njlVSR1x5ZY3aONrcFOxWj/wAK7ou2dRBXgoDkvPfpOJs2r1GaOJHZ1x1PyU3C9l2/FJ6LqxTCyyrrj9Nwx8FZ+o5pKrIOD4e1ggAAKa1qyRb4wUVSMUpuTthIXqK9FDyEheopB5CQvUQHkIvUQHiL1EBjC8hZrxRQMcq8yrOEhKB4AkL2F6pAREQBERAEREAREQBERAER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7192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45" y="4191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https://encrypted-tbn1.gstatic.com/images?q=tbn:ANd9GcTMFH6MVVvHH96fTUEo-vKPCkuU27TI7kSKDkvPsmmOtjdMbYt-2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265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encrypted-tbn1.gstatic.com/images?q=tbn:ANd9GcS2C7dwPTtmt9UG-cL_1FLxC84Mw8_vWJWZkOTM-OUAQXUoYTB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4" y="155288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encrypted-tbn2.gstatic.com/images?q=tbn:ANd9GcTe7G6O5T1gqM3nuoY3FBMcAbPJp0znHo-ex34HrZgN0FgDD7WEo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7" y="1825101"/>
            <a:ext cx="2050973" cy="20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0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Final Steps….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705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Collaborate with your kitchen and find a demo recipe that will serve 6- (Your judges)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three copies, keep two and give one to Dr. Baglien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Decide who is main chef(s)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may bring two ingredients from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supplies available in the room can be used in your Iron Chef Demo, but must be indicated in your recipe.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Day 1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Kitchens- 1, 3,5,7 Demo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Kitchens 2, 4, 6  Judges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Day 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Kitchens 2,4, 6 Demo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Kitchens 1,3, 5, 7 Judges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AutoShape 2" descr="data:image/jpeg;base64,/9j/4AAQSkZJRgABAQAAAQABAAD/2wCEAAkGBxQSEhQUExMWFBUXFBcXFhIYFBUYFRUUGBQXFhQVFBcYHCggGBolHRQUITEhJSkrLi4uFx8zODMsNygtLisBCgoKDg0OGxAQGywkHyQsLCwsLCwsLCwsLCwsLCwsLCwsLCwsLCwsLCwsLCwsLCwsLCwsLCwsLCwsLCwsLCwsLP/AABEIARMAtwMBIgACEQEDEQH/xAAcAAACAgMBAQAAAAAAAAAAAAAEBQMGAAECBwj/xABBEAABAwIEAwYDBgQFAgcAAAABAAIRAwQFEiExBkFREyJhcYGRMqHBBxQjQrHwUnLR4RUzYoKykqIIFhckQ3Px/8QAGQEAAwEBAQAAAAAAAAAAAAAAAQIDBAAF/8QAJREAAgICAgIDAQADAQAAAAAAAAECEQMhEjETQQQiUWEjMnEU/9oADAMBAAIRAxEAPwBfjlCu5xcwFw6eCEsajx3XiJ8FYKleaek5iNNdPNV+tcPY4Cr7jovHjwerPW+yXSIMSsHnZwA89VrC7PsSXGCeqcGrSLNIJid0oe4Pl2aAnUoxVID5S7BMYu+8JcXHpyCR3j5dKsOIU6RZ/r5Hqq5diCtuCacTFni1KyArlpW1w1XIHTit0yuXFZSXHFn4Uw91V5LdxlY3xe8wI9J90Tx1eB90abDNOg0UWeJb/mO8y4uKbcIH7rbVLl3/AMdM1GjrWqfh0R4xv6Kj5idSZO5PjzRONNC6cVoLbguARgqVj1AF0FwSSqUM4qV5XBC440xhOyndUhZhr4fKvPDWD2l251OuSx8d0tIb80KtnIoXaHqpLWmXuhXa7+zySRRrB0To6JPsgRhFS3a9jWF1Q8oknyKhlm4x0jRhxqctvQqZghic4k/lWKK4ZWYRma4HoZC0snky/ps8GP0XC4qVMzRTaCAI3iELfWwqNLXuIe7psFaDw+S4kuI9UsxHhiT3SRr4qXCS9AWWD1ZSre1LHmm93PX/AFBMS6kC4NGnMJvV4a6+iJtcBYwaiTzR4yZ0skCtUbUv5ackmxullfHgr5dUg0aaKiY+fxFqwd0Y8suSFhXAW3FY0rWQNOUtnSzOa3qQPcqNydcHYea9yxg5kDyzENn2JPouCkWHjC77OhRt26Z/xn+Xw0R5QHFVejbucBA0OxOg9yrLxBWZUrVa+8vcykCJDKVL8MEN/M45dJ0G6V/dargHtpudI+J3ecf5R/QJXkSGUXLYB91g6uHoCf7KQ2w/1ewH1Vg4gptNCk5rMjxkD40klmojzE+qGwC1aM1So0kgQ1pAIOneJB/eqn51x5D+J8uIqbZN6gebh/Rd0MPY4gGoGdSdR8gtXlBpcezkDQhp316IutgxawEvBdIzNg90Rz6nwRWaFXZzwzTqiKvgYHw1mO8ZIn3CGq4Q+QGkOJ6HmeWu6Z3+G08+ZhyUYGZ51g84W6eHUwO07RxYT3fymRvPTwSv5ONKxo/Hm3SQu/wSvRM1KT2jqWmPfZWvD8Nbl7Tw3Gv6KXAcbz1GsD3NGuuaWjkN+qc4zXpvAlga8b1qcDN/MBo7yPupTyxyLTr/AKMscscqaFNOuQHRyG/RD2IdWcXB8AbwSg698GB7HHvRmBHwvYdiOh6hcWl6yhRdU/M8SAIIAH1UJTlHTNcYpq4msZxRzH5ZzgCO9B19VtI7Oj95Dnl8d7bmsVFl46bFcU+j3epTQlZiOqFA3OxRbMCAqjQg64RRdpqgrl6mOJMUduvPsadNQq641cAAqh3z8zyVfAtiz6AyVgWc11C1kjRKu/2fjsbe7uudOk7J41MuRkf7qh9lRyFf6Q7HCaDY1r3Ief5KbTU/5FgQCDYLg9a4zUqeRrspBY5zhtAlvdO/gd+SZW+H17MRVtnMdJaKvxscP9RaTGnMxsmGDYK90PpuLXsJLXDTnqCfRPP8UutDVpidBmbHebymDvHgFjcYTjcrTNUJSTpUedcS3hY5lRrhqYIDYEtGh38tVzgVapUqB7oLABmk66idvOD6KzY/d21SW1LZofzqZoPjsDPqgOG7O3Li6m4S0d0zULG66lwLoOkx5pfEuGnZbyb6FuJWdOk5zi17pHcIcdDBjb008EHaOBzFz3DSTrrMRoBqrlXt6ZJc5zCf9xAP8QGWJ8ykt/bUXvzQGmPyuADjtmPdOqlGEqplHNHGH37aYAeHafEHxziCQBquKrG1adeo7uUg45XjfPp3RG47oPqgaljTHdzFwnm8ep0bJR4uQ4RmAYwEMAALR4Gd3QRrujKMkjlJdoWYLevaHd2nDi0d6GwWjQtHjO6smIYp2mR1MlpHdygSHD9D6pSGUG0w6KYbyIBc92usch6clF/i1EbOyQDqGEny3mPAJuCe2JKV9Ie4Ja9rdhz2NytY6W7jVu31U+NcOsgim0AEyW7KPgWvmJMzoSfPKArJcuCORJmaM5ReihW/D9QEwC0eGyxXZhWJFFDvPIsFe+YPzD3SnF8UDG76nZUSyxCYbUdr1kpJj+Lnt25ahcBpE7IqUpNqhngjGm2Xe44gDPjcAOZUV1j1EtkPB6ahU69IrMMnVJq1rkaGiSjCumGWNehjimNdqSBoJStx1WUqXULZGq1Y6RnyLRG8LbSt1AuaYViJ2WSrvxhW7NtpRB/y7elLejq1QH/jSPuqnhlDPWps/ie0e5CecaXQfd1I2FZrR/LTa0fq4oegs9d4Ypdz3QfElq9rmvpzAOrRsSeaZ8NfB++qa16Idus6jyxpDxnwnZQrrB33DHQKZ0IhzRttqCPPVSW3DD20y0Abem3JW2laBpMKYLlChpZW+jzuvwxWjL2YEmSRqNBtpvzSy84Ke5ujNfCWr1RxQ9RyDSAssv08rqcGu7I55Do0O5B6SN9kmp2TmDJUzu0JHcd7jxXsFZyX3DyptIrHO/Z5h/hZjs83d+MAtMtJGw6eS7Zw04TJlsDvTAM8oiVcalq2Zjnuh71+iZaQHkb6EdpX+6sJYYMgekf2Q1Tj0tfleyR1G/shMcuHZYYJ1JI8Ij6qn3VSXT8kYw5PYVXH+ntmH3rarGvaZBE/2WLybAeJKlqTHeYd6Z69QsXPC/RJ9ltvsGkHQiNoQVHh/M0TpB9VfLhoQgoyvLx/In0j0pJPbKvXwUNgg8tkK6zBGuhVjvDuEsqDQpvLJvZ1KivvoxKCqDVNrxKnBeh8ZtmPPo4cFzTXTio2lbDMWPgajmvaZOzA+oZ2hrSRPrCU4lVmoXc3OdUPm95d+kD0TzgsllO+rAfBblo/mfOg8e6q9X1efQewAPzXHHv/AAvWBYPJP8y8x4auXBwAeWNIncQdADObxBVqp4sQ4AuG8HXptHnosePOuKKzwvlosD91C4pdVxqmJ11G4jbQH6hQ0McpvkNcDBg+BiYPiq843Vk/HKroY1HIWo5AX2O0WfHUa2dgTqfIc1WsT44p0yQ1j3xoYidROg8jzhLJoKhJ+iz13hLbmqq6OL2VBLDr/A7RwMxBH1VZueOi8lmQM3E5yTI06JUr6G8b9lpxPFGUmkk8wk1bFmOaSHKmXl2+pJLph06noELQqkg8pOvVPx0PwS0Wawq9q95nTL9QgL9lNlTlPTqURgWjXH/SP1UV+1j/AIxqNiN1mcmsj/DTGP00L7umx4kDVYiaFgY7rp8/6rFZZUtWSlC30ep155oGtXjYwq/iPEFaoHdk2AOaV0rio5hc95B6LzofGkttmlt/hYK9VDPMhVK+xJwMZip6F9U7MlpnwVn8WVXYvkXQbfuQFQaIvDKTngufuontgrbgXFUZMr5MBeoZRlxshGBaEQaLtgZ7PC6hgHtq+Uz/AAtAb67uVQe6XE9ST81bryqKVha0uZY6qfHM9zhPplVPRYD07D7Mktjp+vL9U0dYEtGbuuGxAEaEnzA1O87LnBWaMPgP0CfPYvB5tKj03KmU/HbIy0unQaGSA4xpMHwmDOyUUrDsm6Fwcczgc85o6loEiT4bq93ltPyS6rYsPxMGYHfbT0TxzUxk9FMv7p7yCacubu6dGnNEtnUzmHsl9Wm2kTULT+I4kgxMbz5bq8XFmBsCPI7D6pHd4UHOJn4txB1IiJ16iVTzRTF42Vm87LdzDDjuBJB8ADKS18JcRmGgHN2hI5GOqu1HB6bCCGjTWdZn9koTErYuO8Dw/vurQ+Ql/qJLHfZWhhwbqSN9pJjQQoarGgkNHPflsmZw86yYHQaa9YWPtAzafVW8q/ROAfgVOabvBrfqo7qki8A+Cp5gfqo7kLHKX+Rl4L6gluyFtT0Vtc5Cs2yzqU2HLtOqk/ws1KJe2ZG4VrtMGe8SdJ3CfYfhLRTIjdaMd8raFyZEo1Z4+7DQ5m/eHVTYVhbjI5K/YhgTZ0aFDb4dkBXNvoRzVWIKVDK2ISa8bqVasQbAVTvX7quFbISdgFQqCd1OVuwoZ6tNn8VRrfdwH1WoiW/jZuRzacRlt6Y/Rvp8BVPcrVx3d9pd1Y2aQwadNfVVaoufZ3o9gwd34dE9WN/4hPsyoOC3zxbMIJJa3QnWNQBCtWFYn2tIOjVsNcTpJ6/vmV4k8LTZvUrSYxqISp9UQ54Q9QrN7HQHchLa7UzrmN0rquBXFIgdYJdcM0TOtsl9wU0Qi2sEBe/0/RMLhLb0rVj7JSCMIrhtKoSYAd9EsGM5najuo/CaDKjKjXuyiZ89Aq/iFZjHkU9R1WuGGLbtdk3OkPaVw3qFpVIV3FYm/wDJ/Sbz/wAPp5tqGiAFuIBXVSuEHUvWwe8Exn2B3UJRd1AAVFi2P02HVyqWNcUiDk3KSrY6iwvFLgQdVVKjplQMu3OJLnHVTMZIVsaoEkRuRnDLZu7f/wC5nycD9EFUbCK4eflurcnbtqf/ADA+qshBnxY78Z0iCXa+jY+iTspym/FlIioS4yS8z6kx8glVs5BhiXnhtv8A7UQJIeGx6koys9wYIEM5wCQeYMfNDcMvDbbXX8UGOerdP1UXEj30Xt1eS4ggicsAag8vkvOyK5NG3DpDZmMZA0va4h2zgNeglp19Qt1MfpBpc7M0CNYnfY92VDi91TrUqdRglnKBqx2zmmNBCrNRrDUApvLyR3pZlcNdQ4CdtY9VFYYuVUVdONltfiLXtDg4EECPEHZDucCkF5hLiw5oblOmstJIkEz66hLLe+qyJJA735iAGtA1gTMzzQl8bemBPRZKzktuanil11xBFJkhucmSJIaGzCTYni73EBsAabDf19UYfFmznkoeV6qU31yJidUqr1KjupPIAmP7ru2pQ9kx8Qk/7gtcMCjtshObLLRw0Ci52sh2h690fWVUbi0e9xDWk+QXqmHZXW4J1En1XDLemPhaPZUjLhsi22qPPbLDnMbL2x+q0r9Xs2O3AWJeTexlJJUCXXEVUMgP5eqV/wCJVHU5Dz7qyYjw5TdMaEpBU4ddTaYMhZ8WaLXZqlFeivPuZdNQyh7iHRCkvcPcHQQYlMKVpAC0copJom0+hbTowmtmzuqKuxcUrrKITQlZOSomuKMoAktMjQggg+IMhFG+EIGvWkyrxZGSLpxJSFegK7NQQHnwP5vaT7KpB8Kw8EYix4qW1Tm0ml4ug5m/X0SLH7N1vVc0ggTp+/JH2J0XjALQmkwzGZrCPRu6teeGRGYkHUxMgeCW8G2oq2lB3M0m6+SsrrGXQQRsZ5E+awZIN3/TVDItFedZhjTymXEQXEuGsFsbwRrqPZJH2NNjqhaGTUIyP+HIQAIby0mZ8SrbiuEOLeZ5egOiWU8IPxZQCAQ3MCcoIPw693fdIlJSqivOLjdleu7yp2bgxmadczQ7UwQDGscvZVq+fWDC57Q9r2gS5sPLRBGo/eyuNfBzTyyM5bqCA/QkSZG3L6KK+wWpUDfOSDo3b+Eb+RPMqnLekC0Uetakt0bMgEAAnaCTPmYQVSzdmzOhrYJAmduUb7jdX0YJUYHCO6QI1M6dZ5bIGtgkN0AmdABoB6hNHI0CXFlPqVi5w0gRtynxOyntaRcTO59wnT8EeTsBrv8AvZF/cAwba9efun5aJTY9w8tFs0HQaqKgAAcplU3GL147ofAk6KPh7ECx7gXEtPI9fBBxtWDi0XvMsSKpjbRpueixKkLxZd66CuT3SiLiuEuu7kQvNhFo22Jr+2zJd2cJjcXA6oahTDye9ELVjhJ6ElJIAdSk69Uvxm3ykQm1OnNXLyDvqouMWw9sdD9FthGkZpStlbIWsq7lbaJ0Gp5DmTyAT2KMuGrF7qoqsJAokPLh1B7rfU6eUr0j7RsMZdW1K4YIc5gj+aC8NP8A3tR/CnC4pWzabh3z3qh6vOw8gNFzxozsrJjNiKug9Xn9AmlaixdNo5+zCsPutEdGx8yvQQwQvJeAb3IMvRx+ZJXqttXBCljd2LNUzqpTCFqUAjHPQ9V6dipgNegOiFfRCMrVEJUqBTYyBKtIJbXpCTpt4JpVel9y9TYyFVzTCS4hsnN3VVaxW5ABXJBF13ZhwmNddUvoWcGSrHRbNJp6hB1GLP5WrRtS0LnWs+C0jnBYmU2CiGrxNVPJC1MYqvQpYttC08I/hn5MlD3u3KKoNI2JlQUmpjagzojX4AJwy3IeCeqH41b32eR+ibWrCC0n9ZQPHLdWFUivqK3sqQarj9muBG4uO0IllGDtoXn4R6b+yqA8NfDqvozgHhwWllTY4fiOGeof9bhMem3ojBWwTdIYWlvBheX/AG0Yrkr0qDd2s7R3g50ho84B917E1gbqdANSeg5lfMHGOMG7vK9c7PqOyeFMHLTH/SAqz6oSG2c4VjNSicwAcDOmo18Fe8D47qhsmi5wjTK5uvnOw8fkvNqdQtEbg7hM8HqEbHXbWdt+Sy5NK0Xxxt0z1j/1ApAta6lVDnARAaQdueYdeYQeM8bBrTlYQZIlxiNYJ7v9VW7u1c9rHActBuTGsA9Fl/a9qabXNy9plkGJby1A31UfPJ0W8EEDcUXT3ZIe9rjzzPDtRps5RcKcUVBUFGo7O1wOVxJzAgbSTqPmluKUHNquaZqETrJ+GIaB46bJXc1gYy5p0OUDYxoZ5FVitUCSVHrVC8M6mUvxbEw3mPPkvNRi1UNhtSpJPwzJBB015roYjUfDHuJeSRliOgHh1TcGkRaVj3EeJ2Nlolx8BpPmq9WvnvMk+g2Q91aOY+H6HnHLwWy2PdNSS0Ci72g/Bp/yhQ1Woi1P4TP5R+igrFeY1s1p6BagWLt7lidIFie4YQVAGlNHQTJU1Km3ovQpmRNAdpSKsOG2M7rVo1gGysGEljjEctk0UBsHr0w1oDRr0VM4xrOLmh370XqVhTpiuA6Mpjp1VQ+2a3oNqUOygOOcvaD+UZYJ6akp6bTYl7oVfZXgf3y/ZmE06P4r+kgjI0+Z1/2r6Sy6QqJ9jXDf3axFR4ipXPaHqGR+G3219Vfw1PFUhZPZS/tVxT7th9WDD634LI3l4OcjyaHL5zugNAF6N9unEAq3rLZru7bt73TtagBPs3KPUrzLPJUsm2Vx6iMa1v8Ah0nD83aT4w7RTWvdeJEjTrHyXFF5NKmDsC6PUif0TazpgxzWbNKi2NWOrXESzIW7ZQAY85Gq6tA11TM6pnnQgy1w566+HJatLES1w3G368lI+xdJMgumQCNDPIncrG5JmpOkRY7d03ta9tQkQdGsLxnG8kDfz6pGKJyawyTmdUdBMwdANOvuE3fh1WNxO5AHd9p0UH3ERDtXjUk/vT0TLLFHcWkIGUBnaQ7ORqSRt00j9wt1aZeWvLYcDE8zHPVOxaBsQNtlFVppvPfQriJLi3kkkyeqGeyE1rhL6o1VoSbJSSOqGJVBoPZdvxV/MLqnbCQuq1r0Wnxxa6MvNoGq4keYWKO7owsXeKI3kY/pUFOGBAffXj8qifiL/wCEplOInFljsqQJhMaoZTgl0KktxiqNhCEuburU+Jx8l3P8GUC08QcSjRtLdA8L4E+9u6bakuzO73gwan+nqkVnSgyvZvsjsdKlwRv3GeQ+I+8ey6P20dLSPTremGtDRoAAAPAKHGMRZa0KteoYZTY559BoPUwPVEMC8o/8QPEGShSsmnvVSKlTwpsPdB83f8VcgeI394+4qvrVDL6jy9x8XGYUtKloFE1v9VOKkqEmXihjQ0o7TBk+U7pjhtUadOqX4c7uz0P1UVOo5lR2VpdTzbDdn9lLLic42gwycZUz0SzpwAdCNEZWgjZVzDL8ERsnlKsCF5c4NaNcX7OXiELUaEU8+KFrnokoewC4EJbWKYVz4pdXnkPU7f3VIIEmAVgore0L3taNyYCKuXBglx15ADU+QXeC0Xi5pOcIJIyt6Ann4rfig2Zsk9EPYupVS1w0BInloUU+o0clNi2Iu7So0gGHuE6ciUpq3ZPJbaoyWRY5WYSAz1WIWoPBYlY1jsgKOoAp3MUZpA7rFZqoH7GVr7qOiJ0Gy05yawUQst9YG+w8zsvofhLCxb29KkPytE+LjqT7rxrgTD/vF7SaRIac7vJu3zhfQdCmGhacC02Ryv0bq1BTaXOMNaCSTsABJPsF8pcWY99/vq9y7VhdFNvSm3Sm3218yV7F9unFH3ey+7sP4lzLSOYoj/MPro31K8EsGbE7clSbpE4q2EinMnY9FyGqaoVprwsts0UF2RimZ5qChieTMGt+IELpr9IQ+Rpd0Voy0Sa2QtuXtMhxB6g/uU1teI6rf4Xecg/0QNagoTQKSUVLtDJ10WD/AM2GZNM+hH9VxU4rn8jvZIHUlyGJPBj/AAbySHDsecdmH1ICh/xOodiG+Wp9zogGhT04TRxRXSA5t9sOtXEukkkzudSfUq0YdUAuKTyPhI+QVWtXeiseEUyKjZGhmFaJNia5uBUq1HA7vcY83FRObG6R3hio+NO+7/kVyKzv4ijzBxGNy8LaWGq7qsXcgcWWyoOcqJ7Hnb3RVWpuFEKhIWJxXZqQMKRbuZK0aiMABUT6Y8kVJAcWelfYnZg9vWcP4WA/9x/UL0y+vGtaSTAAJJOwA1JXn/2c1BRshJ1c4u99lW/tY4uPZi0puh9QTUcD8NPofF36StsFUUZ5bkef8bY67Eb6pW17NvcpjpTadPcyfVAUnDooKVQNEBdG4UpXJlIpILdCjdCGNfxWjWS8Q2iwYPYduxwHxCYSuvbua8giCDsmfDN4WNcWmHA/IhWKhVZVbNRjZ67ymtLTEp3oo9RpXGvVWfEcPpAkgiBsNYSp9BpmCPcrtPo4UOJXGqZPsPELdLDQfzgInC5jDKa2VjULZFMkdY0+aNtcIZOtUBOLXCqexe546ZzHsimgMT4e0td8AOh3jTxVvvbKpb0qNR477gS1vRrRqSPZLxQY0nI0achv7p1w5hVbEajzUeW0adM5nkydtGN6dT5Ixkm6QrPIq9QOc53VxPuSVxmWqwAc6NRmMHqJMH2XEpWiqZLKxRStoUGy4ucPVQ1Kkbeqx9M+q5DFFJIqYHzspg1p3kH5KBreilYZHig2g0NrvjCnb0w2mHPqBoAbEMB6k8/Jec3V0+q91R7i57jLieZVouqbTullW1YdhqrRzL2SlidieVsFHVLSNlEaBT80ybiyBdQphSXbaSHIHE1YXHZuk7HcfVXVoa8NNJ4yn9VSzSUlrcPpGWOjqNwfMINpqhkmuiyYgwzqh2Uu4fMIN+Mh8Z2FpiJadPYoqnfscwDOJE8wOfimjSVCu7I8n7lY2lquXVG/xD3C02oP42/9QVLQtBIonqp6Eg7nyQX3tg3rNHrP6KM4xTbsXP8AIR+q7R2x+2lpuR4Dc+AXOM8XVqNvUsqU08+lU6ZspGrQeUjc+KrVbFqz/h/DHh8XuoqFsXGXGepJkn1KRzS6HUL7BadvIWzbEclYbYBg0AU1V87gfJQcmVpFVNEraeupNPILF3kOcRwWhQOy7It7hzj6oXOATp8uayxLkfYjcbLVQQPNEgdPZCXbSCPojbOBnD1QvYmSS70RYZ1B/fktCmBy+aKdCsFEAzv4LYbOpG/hp6KdaJCNigj6A9Vw22JOhlGAZtPmp2UI0H79VRSYtABs1E+3KaOpwuOz6ruQ3EUvpaahQPYOYTuo2f8A9QVaznbQ/JNGYHEBFILbaLUUy3IXbqBTcheIJ2I6LtrQFM+nCiyoWHiSAhGUKoHRABiKZTn+iU6g4VeuiH+8OJIG3Xqo5WFBsJ3nIWKAMB5LENHUWQLikJB8ysWKPoobnT2UN1stLEPQH2Q0jt6KMhYsRCc0WAn3XddgkLSxMKbp0x05qXr5rFiLAR1jCgzSsWJkcckLTSsWIo4yd1yStrETjTQuXD9FixBnHNu2d1PQGoHKfqtLFz7AyWtTAcdOaiy6rFiDAdFg6LFixCxT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4" y="413533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14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Your Dessert- one for each Judge</a:t>
            </a:r>
            <a:endParaRPr lang="en-US" dirty="0"/>
          </a:p>
        </p:txBody>
      </p:sp>
      <p:sp>
        <p:nvSpPr>
          <p:cNvPr id="3" name="AutoShape 2" descr="data:image/jpeg;base64,/9j/4AAQSkZJRgABAQAAAQABAAD/2wCEAAkGBxQSEhQUEBQUFRUUFRQUFBUUFxUUFBQVFRQXFxQVFBQYHCggGBolHBQUITEhJSkrLi4uFx8zODMtNygtLisBCgoKDg0OGhAQGiwkICQvLC8sLCwsLCwsLCwsLCwsLCwsLCwsLCwsLCwsLCwsLCwsLCwsLCwsLCwsLCwsLCwsLP/AABEIAMIBAwMBIgACEQEDEQH/xAAcAAAABwEBAAAAAAAAAAAAAAAAAQIDBAUGBwj/xAA7EAABAwIDBgMFBgYDAQEAAAABAAIRAyEEEjEFBkFRYYEicZETMkKh0QcUUrHB8CNicpLh8TNDgqIW/8QAGQEAAwEBAQAAAAAAAAAAAAAAAAECAwQF/8QALREAAgICAgECBAUFAQAAAAAAAAECEQMhEjEEE0EiUXGRFEJhofAzUoGxwTL/2gAMAwEAAhEDEQA/AJuVG0JRHBOYXCmoY4DVc9WUDB4T2nlx+ivKdMAQEulRDQANAlwtkqEIATjAihKATEKyo4SgEITEJhHCVCVCAEQjypUI4QA06iDqAkHDciR8x6FSYRwgCurYKfeY13yKg1tkUz+JnzC0EIsqVJjsylTYbvgc1w9CodbAvb7zSPyWzfhmngkHDng4+RuPmp4IpSZiMqcZUcNCtXWwQd71Np6tsVArbIZwJb0cLeqXBj5Iq2Y1w1upNPGtOtkKux6gu2HD+UqFVoOb7zSPMKdoemWrKoOhCcBVEnGYlw0KfIOJdI8qrGbRPEKSzHNPROxUSSxFkRMqg6EJyUCG8iLKnkMqYEctRFqfLERYgZHyIJ/IiQBBw9AvMD15BXuGw4YICPCYUMEDuVIhUo0TY3lRwl5UcJiG4Rwlwm6pSGIdVjRLbWTICVCAJDXgpYUCpiGMnM4CImTpOiX97YPjaLTdw05+SLCicjhZdu+FMFzXQSHQC0ktc3mDHkplDeqiSAQ4TIBiQeXqoWSPzH6cvkXsI4TWHxlN4lj2nyN/RPrQgKEISoQhACYQhLQhMBEIFiXCCAI7sM3lHlZJdhjzkcnCVKQhAypr7MYfep92H9FBq7FZ8Lo6OEfNaSERap4ofJmRrbFqDQZvJQamGc3UELbnDN4W8rJD6B5h39Q/UJcEPmYe6dZiXDitPX2ew+9Tjq26g1NjNPuPvydYqeDK5Ir6e0OYUmnjWnjCbrbIqN4T5XUJ9AjUEKdj0y6ZWnqnc45LPAEaSnqeMeOqdhRdwESrRtE/hQT5IVM0gajASoRgLUzEwhCXCI2QA28wmSFG2tjhSbMjMbNB/OOiy+L2k+qRLnMAJJyyAeXlb8ysZ5FEuMHI1OIxdOmCXPaMoJIkTbosTjt8arw5raTWg2BJJcIN5FheP9o8Xh2NBfM8eczoACs5ij7J4fUNjPhHW4t2XLLNOWkqOnHije9jGK26Wk5hmJJkE3aQNYjQz8kxid4PAcpiw10HQBU+0sVmqOeRE8BwMWtPTVVsZtSYFyB5xy6rSGFPs3ySjHSWyxG1Hl1nOLtIAkkzYQpezN43MeM0PbNxoexVNUa2IAM8bzfSDombj9+q19ONVRzvJK7Z1bDbTpvALXa210PIjhdWlPHVCwAVnXkRmMASI1vC5DhsU5sX+IH04TyubLVbP3jbmHtAWNIjM299bBYOEo9GjgmrRv8AZO2qjTAvwIdMSJvc2WgwG36dSxsZidWlc1wuOpvPgfLjGVpkTfxSOvJW9VwPjY2HxBDTlaDJiG8o5/REMslpmc8Kvo6UCjWA2bvDUBAe4kN8pIMGdbjhzW4w+IDhIXVDIpdHPODj2Po4SQ5KlWZghCEaEJgFCEI0IQAmEISkIQAlIfTB1AKcQhAEY4YfCSPI29E3Uw5Ooa/zEH1UyEEDKergGcWuYeniCYfs8O0yP/p8Dvlb5K/TVTDtdqB+vqocExqTRmn7MdNmv9B9Ua0H3Tk53qUaXpormxUI4RoLQzChRMdim02Oe8w1ouVJeVjN+R7YUqYd/DDnF8GMzgCGtmeHiPopm6VlwVumZDeLek1TUfTPhBygk8T+EawJWcr7eeaeQGCdTJ04Aeqe3lDKOWjRAiJJ1cTMSSfIrOweM/VYKKZ3clFaRaja7iCHPJ43J15A6qNjMZmjKSbcZsdSL8JJUJkDUdv8p/DVfELTawA4jp+qril7BGbdK6sTVLjGdruPAyZMz++SaZrofT6qfVfUFy4+XAeQTQxAEn0/fdJSZcsKj22vqQy69vonGNi+p1vpEToe3qkudPdKaCLzBB6gg/Sf1VnN7ixOWYMBo9JAkchwjmU050mfn5J0MLssCwkjgb6g+hjzT1DAVS67ImTJNuZg/pryBStFqMnV9Go3U2Ux3s6ry4nURYCCdfRbqvSzMlhPETBBgcCT5arE7pYp3jbYtb4bXBPMHlxla+ljIaPiBF/PquLL20ypWmQ3YPxC4ng6JFxxhaLdau7O5h0N4PCABb1VLh65kubYtII8wZ05K23Ya4VznFyyQTytpz/RR4tqSFmdxNXKAclFqLKvUOIUHJWdNwihAh8OSpUYFLDk7AeQSA9KDkxBoQjlBACYQhKRIATCEJSJAxMI0cIIAaSHlLJSCgRWbXx/sm/zOs3lwk9gVisWJJnNJFi7iTxjur/bmLLq2SAWsiRxkif35Kt2hhYu67oB6xNyAOEcVx5m5N17HRjVL6nPt5dluY4vc6QYA0me3+1ncq1O++MhzKbbAAOJ1KzNCq2f4gMTPhjMSAYaJsASRJvp2NwujquNfEMFhJgXOissHhjSN9fLh0KiUaoaR5f7VlSxoIvcKckn0dXjYsd8r2Le3OJGqqMTTl2mg4Dlxt0i6uZGrVXY5t7RfW4Ed1GJ0zfy8d47fsIoUBrblpbzROoy7xReTzzQeHEXUzCwdY04eUAX14JdDD+OYBB0PUajzuPVVyabJeGLjFInYDBiJICsGujpwPkmTXawXNhoP8Ks2htAu069NNR89Fgk5M3lOMFsibWxEPPs3OBJN2mDyvHQLe4Sg802ua6TlE3EG11zKqfEZk6zwkT4YnQEQpuzdoPpkXMDQEkgdlvkxcopHkOSlkclpHRaYIMmzjqBcRzU3CbQFNzXl2RrXguJMwHENN1V4TFlzWlwBkDTQeSsqeHaQTlBABmSQTaQIhceO1KglVG32btZlcn2PiY0CX3AzH4QCJ0v3CsFSbnUqbMKxtIkgTmn3g8mXNd1Ex5QrterG62cM6TpARI0FRIkhCEpBABISjQQAUpYckQggB3OjlMyhKLCh5BNZ0YqJgOIJOdBADBKIokb9ECMbiS0vc5x8UmxPC5HoXKE6rY+Ra3iZOhJ5KdtZmQy6JZE31+syqX79md4BIFtLA9J1Xn5J8bOuMeRR75bJlvtgCTYeHiOPDWLz0WY2fhgXQ6DwA87GSCujYqtGskuFwYi3ILH7S2ZJc5ry0y5wbF5MWBB/TinDKmuN7OnE6dyVlDjIYXNANi4TN3axI4QolJ57/41/fJSKlKo6Za+eoJ0Gn6ImUbyAPJdF0tipzn8PQeHeSQJ10/1xS8SYHimbCLRIcCZv0Fv8JZbHDtqEis2b26qU1fR0SU+NWIwla8CTa/75KXhcdlJ8PiMATYQYIMnhHHkVUlkHn0UilWiOUgxOhH4fQeicoJmGPNOuN1RJxTi+C505gbNnXkOeoHHQowRF4sQ4TmcCcsOI0ABysaf6RySKLtDYeRi4IOYk6WJ0UzZOynYp5bSEAGXGLNn4Q7RLockl8TK/wBkSMwDnNBgu1gxoYTTjcEfsLruxtgtoMDSwAEG8Tm5meJuZVPj9zG5nuoDJN497W/hnRSpmTknplVsTblKlSDKoLokREwM2v5LTbLxLaolubK8cNRciOl1jW7u1HlzmgAZiA3QgNMRa0wFO2VtH7vlY4EAG06idR5SsMkY8ribLHyi67Nru9vBRwmajVJaJkOALhpBmL8AthgNq0a3/FUY/oCJ7t1C5nsqlSdVe+uHOpuBAa27sxddwHAQ3vmUnF7Cw7jmw1cMPBtWaZHk+IVrPKGtNfK9mDwwk92n+x0+EFzTD4raOH91zqjBziq3+4SfmrPDb/5bYig4HiaZn/5dp6rZeTD82vqZS8Wf5af0NxCS94AkqjwO+OEq/wDaGHlUBZ8zb5pjbe8NFjhNWnljUOBEnXTpC2U4taZi8ck6aLoYsE8R0aJPromq+Mj3c4/qBIWbwO/WCmPbd8r49YV9gd4MJWsyvSJPAuDSOzo5qbHwku0TMHjc5iL/ACVj926qKcGzwvY4GYLXNMg8iCNQphx0Nu2T0OvrommyGM16QaCXOAA1JsE1TfIkce35oiwvIdUgx7rR7revU9U5CpAJLU203TiJABweSCTKCAEhAoBHKokxe3cDFaJPiBN72GnfVVuFexoLSLGQIFp81c73mCCAbRmg9eXkqnAUARJmLEOizjf0Xl+TD43R24pfAIdTzmcsw0gTI4Wd+duKk0NnkiXAQAAJvH717p6nTkNJjkT6/wCPVWtFgyiP3wn5LOh8tFYcAz8IgdI1UHaO71Koc2XK6CAWkNJBkR11K0WSeEqPjsNOmscVXNp2KLa9zno3ae0OLnSSTlnQDhPNVO0MBDzSgF4v4cxJBHoI6ro1DCzOadeP5hNu2Iw1Q6cpylgMSSJFhew630VrOmro6IZpRdPZyzaOy3tLRkOao5wa0aDSA31Op4dCo2OwlWmR7Zjm2iSNYtroTELsVLAhpIcBaQDqeVkWM2Syo0tc2WkAFrogxqQtYZ7SOeXbZx7A0y9zWfCXCQSQ0+cek9V1zD020mANa2nYDK3QREx3WF3j2GMLDqQPvm5OYRaALWjrrIVnuzjqrB4w5xc62YzHQD1sqnJNWarE5RtGgGMcJJ0vfWT0U7DbdpkQZBIHb6X/ADT9SiKrAQDJnlqPkqbG4UCmRlDpsOYiB4ePEDuVyvI1KhLGpLZc18JmEgAHWefmshvVgHucHNYIE5jafrxWrwld4otB1AgidY+EKh2hjG4isKJqNptzA1HOs0AAQwn8VtOhVxdu/cMfKLJu5m2Pu9M+2ovMn/kAmR31vPFa6ljsHibeAnk8ZXdpj5JNF9emwD2dOtTAEZCG+HhA0KzO+20qDcM806Xs68tDQW5YJcASYsYEla85LWvpJV+/TM2lN3X+UyBvrtPDYSp7PClwqgS8tccrP5bXzd7LIYreSrUM1ahdAgAySeX7lUL6zpJJkkySeJ5ptbKEY9KjRRfu7LOvtqo73YBNswHi7clDlzz4iST3J+pSKNEk+cnibC5+SktJZoSCdeBEG/zCDfHBLsc+75RezvFLHAgiIv3k26ImUg6AAC6dI5xbrqfTqm2uk8ybnj6zqrPY1f7vVp1cjXmm4OyvnKYnX96ws26OtbWkd23bwVRmEw9OqfEym1p7DRWZZCb2JtBuJoU6zPdqNDo4jm09QZHZP1LlbxPAnfJ2JbTtyUahVzTYggkGenEKwIss5vDtU4Qio6m59JzZqFl3U4MZsvFtxPL8quiUr0i3IQKrtkbdoYkTQqNdzbo4ebTdWJCaafQNNaYlBHCNMBlG0pLSltVEldtnANqMJsHAGCYjyMrJ0SWUwC0luYzoQ3XRoP8AhbqrTDxDhI5Kr2tsxjWF1OkCRcgZrjiS0HxLnzY+WzXHOtGew1GA4OMQ6PKbG3ZW2FiPDJHMx1FueiqNk4Wo/MXNDspIIHhILvENP6tbq1oVGFxLgWR8J68yeS4fTaOhtMmMi3z6BIqNmeP70lRBWidSJ4xMG4Mdwn6NdoAIcQ426Re88FnYcSI6jfUwePpIKscRh2jS8NBJHAxMT5qG93H8z66p2i+bC/7nulGWmNphNYYPEOv68Pmk7axQYwukBsgxDQRwIA1F504KTQywbXJtfwgfVZreh7vYuAHvanWO0LSMqQQg5zSKXb+0qdSiPFlmC0gAycwjMD8MAz6c0zuRWpPdVbo8E+zFySwmwvJJE81kXUH5yHGMjWvMEERDckESJJc0eZvxVpgWOpVxVBh0nwibn4wRqOOq6HH4aO/0qjxR1DDY9zqZpBpy5rh48QcOLTqCVWY4QAWkjhNrHWAPKFHw+1WOBLjynSSZiB5dFGbin4t/sqAc0uJcM1w1s+IzF9fmudQlJnPxq2HXdUqObQw/vmCXSPCOLnKJjd0MRTpnMz2hzZszSTBOro42tdXNPd2rh2ODqftJMue0+Mn6dIUjAbUq07U6wt/11xHYO/yhzUXxaa/nyf8AxhGTW4NFbsAikAw1alE3Oa+SbWLeCr98cPmp1JqCqcucOaZuLifTRbZ21qbxGLoFs/EBnYfIi6zW9FCg29BwhzTIBmJ5pONU4yT3+qf2ZMZOU9rv7fc5Q4SjYBInmn62HLSQOHNNtYfL8l6Bp12O+2AZFxDnREaECZOvAW0MnRNZiTrJ4mZn1TtXxRIAhrQ0NFjA9519SBPfggyl+/33SbouCc3+gdM6dPIfPn1Ulz+LbflI4XUfRKLot34HynlxssmdkdI7p9llWcA1v4X1B6uzfqtWWXWD+x/EA0KrOLXtd2cwDT/yV0Om2y6IdHg+QqySCcLKu2zSBpA8j6h3hII5XVqW8Co2Ko5mFvOY/RUzFdnDt4tlvwGIbUoEta4l1Mg3YR7zfK9unkunbsbWdiKLHVG5XETPwu6t+ipt+dn+1w44ObUZl4Q4nLE91k8L99wRlhe0E3a5pynsRE+V1yOfpzv2O9RWbGlas68gubs34xUCadOfJ31QVfjcXzMvweT+M1bKpGhUqnjOagApS6zkLeniGlPNcqIFPsrkIsKLgBNVsEx93NBUWljeal08QDxT7Aq8dsBrvFTcWujw6Fo5WIVRj8Biqc5WNrCwaQQDHVsj5LYSgspYccu0aRyyRhTjfFFUOonSKgygno7Q+qe+8jTMCdBEWGpWuxGHa8Fr2hwOocAQexUKrsSg4QaTLchl/Jc8/Ci//LNY517ozja8/EbSJMCT5a8FE2ljm5SCJaRBJ00kwtRT3Yw4MhhH/p/HukYrdLD1Ghpa4AGbPdfzukvDa9y1nhfucc2maebwghp5iPOPVRxh6gJY0Fz7CG+Inu3XX5rtuE3Xw1J2ZlITbUucLaEglWopNFwB6LpWHRUvNb6Ocbvbj1Xsa6s72U/ABLgO+hK2mwdgU8KIbLnHV77ujl0Ct0a0UEujmnnnPTYFFxmzqVUfxGNPWL+oupKCHFNUzJNrozlXdksk4aq5n8rrtPbT1Cw+8WGqU3uFSJPIADsAutrH737FfUJqNuOPRcebxItXHX+vsdvi5rnU2ci2m28hVvtzpzWj2nQykgqgcy5KMTpUzv8AIx9NAoiFKbommNhTMGwm7WudEgnKS1stIkxxvI8k3tmuNcYkmhs4hhe4gAtLmAgOz9NbaOuJNu6q67SHEHUEg6G+huFcVH08rA24cG+1dYPJcAQXPMtY3MSItzMwCqipIlpte/KWyAY7n1ToakdH+xvERWqNPxU5/tcPquu0zC4t9lGKDMUAfiY5vfWPkuzMctodHjeX/UZIxLphN1DoiaUTnKmcxj/tIwT3YWqaQkwCQNYa4EkdYBSN0tofesK1tcS8DK8OHvRo4eYjutHtIy0jsOpKJlIAAQLKOLcrRrz+Gip//N0eR9UFcoJfh8X9qD1Z/MpPuocJY4OCadSI1C89bJ3ixOGP8Cs9oHwzLP7TZbvYv2uvENxdIPHF1Ox7tP1W+jHZ0kJUKu2PvZgcXAp1Wtefgd4Heh17K6dgzq0ghKh2MBKDkCwjUIQkOxxmJIUqnjhxUAhFlRYFy14OhSgFSgkaJ+njXDW6dhRaygolPGgp8VAdEyRxFCIISmAIRoIIACCJBABoiEEEAco+0fAtp1CRo4SsFSEtI4zPyXX/ALRtkOqsD2icogrjGKpuY48COK5nGpM9aGRywxfyJQPryVthME0se5z3Oax7RlpkeIuzeOH6iGCABeQJEGKBuJPEa6kWVi9hpnK72tNxb7r2uplzXRFnC4Ii3FTxpmsc3JUSdsZoBfDXCabmiBBaTw1F5N/xDgQBUveptfEPcLkvBa1knxQGAARygABRn0YNp0Goi5EkdjaeMJtGinGibs3HOoOZUZEtcCPWDPZdh3K3m+9e0aSMzA0xDmuuSDIuOWhPZcPqXIA049VpN2toPwtYVWCfCWkcwYP5gI58WjnyeM8tuJ319YNF00ajjoPWywm6GPxeIrmpWd4Y92Ia0HQAc+q3udaQfLZ52XE8UuLGxRgybn8vIInJTnJBWhkBBEjQB5EKCCAQAJV/sXfPGYWPZVnFo+Cp42/O47FUBRIA7FsT7XmOhuMpFv8AOzxN8y3UfNbrZe2MLihOHrMd0BuPMaheZQnKVUtOZpLSNC0kEeRCdio9RvwxHXyTJauI7D+0jG4eA54rMHw1NY6PF/WV0DYv2qYStDcS00Xc3XZ/eNO8IpBbNblSS1P4Z9Ks0Oo1GuB0III9QjfRI1CVDTI2VE15GhTjk2UDJFPGkaqVTxYKrC1FCdiouw4FKlUrKpCk0sbzRYUWMoJiniQU9KYg0ElKCAEvaCINwVht5dwG1nF9AhpOrTp2W7QSlFPs0x5ZY3cWcq2RuHXpOdVFQ0XUh4CwF1Rxc1whkaWkEnSVR47dbFOeXVG13mLOMvdIiJJMwAu4QiUekq7OhebO7aRxnbO63gZUYMz3WdT9m+m6mQL2HgItqNeWqq6m7dcBpIdDgTrmuCRcat00N+OhC70WhD2YPBJ4r9yo+ZX5UcZ2FujUqG7XcLxYXuTzt5LoOy9zKTGj2l3WmNFqGtA0RpRwxTt7JyebkmqWl+g1hcM2mMrAAE9KJEtTkbvsVKKUSJABygkoIA8jowiQSANBBBABhGiCNAARgoIIAl7O2nVoOzUKj6Z/lJAPmND3W92D9rWIpw3FMFZv4m+F/pofkubwgnYHonYu+uBxkBtQMefgf4HdgdeyvXYSbtIIXlpaDYe+eMwseyrEtHwVPG3tNx2KLEd+NMjUIiFh9h/a5SfDcZTNM/ib42fUei3Oz8fh8S3NQqscD+Eg/wCkUOxGVEQpNTDOHVMOalQWFTCeZVI0TKGZMCazF81IZWBVOSgHEIsKLtCVV08WQpVPGA6p2KiWgkNeDolIANGiQQAaCJBABokEEgAiJQJTbnIGHmQUd1RBMDykjCCCkAII0EABKQQQAEYQQQAYRFBBAAQQQQAYUjAYh9Oow03OYczRLSWnXmESCAPSO7NVzqTczibDUkqzxTQiQVslEFySUEFJQlBEggYlGjQQA9RKs8N+iJBHsIWgUEExAQQQQAECgggBDk1UQQQMiEoIIIE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ttps://encrypted-tbn3.gstatic.com/images?q=tbn:ANd9GcQH1U2pz81FkvVDtBhKqV4NBv0QCD7pQCzp6KJOFfN24y0SHu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ttps://encrypted-tbn1.gstatic.com/images?q=tbn:ANd9GcSsnZcZDmNaMBkuDAgi78oo9PERrV3QQaKnk_TMnSBglVrkrevS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6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117178" cy="1468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Will </a:t>
            </a:r>
            <a:r>
              <a:rPr lang="en-US" dirty="0" smtClean="0"/>
              <a:t>your team </a:t>
            </a:r>
            <a:r>
              <a:rPr lang="en-US" dirty="0"/>
              <a:t>be the Iron Chefs?</a:t>
            </a:r>
          </a:p>
        </p:txBody>
      </p:sp>
      <p:pic>
        <p:nvPicPr>
          <p:cNvPr id="14338" name="Picture 2" descr="https://encrypted-tbn0.gstatic.com/images?q=tbn:ANd9GcRyioJ5LFHJJMMhAaRugwLhO8Iqj1Zp60PVBb58zWrO2qSEuXfm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3657600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r. Vivian\My Documents\My Photos\Device Camera Shots\ext_sd\100MEDIA\IMAG0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380675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45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066800"/>
            <a:ext cx="88392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Desserts combining several components presented in a manner similar to the main meal are called </a:t>
            </a:r>
            <a:r>
              <a:rPr lang="en-US" altLang="en-US" b="1" i="1" dirty="0" smtClean="0">
                <a:solidFill>
                  <a:schemeClr val="tx1"/>
                </a:solidFill>
              </a:rPr>
              <a:t>plated desserts</a:t>
            </a:r>
            <a:r>
              <a:rPr lang="en-US" alt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Both size and shape of plates and colors and patterns must be taken into account for the presentation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1028" name="Picture 4" descr="Strawberry Pretzel Squar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701031" cy="20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iple-Layer Mud Pi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47815"/>
            <a:ext cx="2549525" cy="19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7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9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413"/>
            <a:ext cx="6861565" cy="60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6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Citrus- Lemons, Lime, Oranges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QVFhUXGRcaGRgXGBccHRseGiAYHRgYHBwdHCggGBolHBccITEhJSkrLi4uFx8zODMsNygtLisBCgoKDg0OGxAQGywkICQsLDQvNDAsLCwsLCwsLCwsLCwsLCwsLCwsNCwsLCwsLCwsLCwsLCwsLCwsLCwsLCwsLP/AABEIAMIBAwMBEQACEQEDEQH/xAAbAAACAwEBAQAAAAAAAAAAAAAEBQADBgIBB//EAEAQAAECBAQEBAMGBAUDBQAAAAECEQADBCEFEjFBBlFhcRMigZEyobEjQlLB0fAHFGLhM1NykvEVQ4IWJGNzk//EABoBAAIDAQEAAAAAAAAAAAAAAAMEAAIFAQb/xAA1EQACAgEEAQIEBAYCAwADAAABAgADEQQSITFBE1EFImFxMpGhsRQjgcHR8ELhFVLxQ2Jy/9oADAMBAAIRAxEAPwD7jEkkiSSRJJIkkkSSSJJJEkkiSRdi2NyKYPNmBPJOqj2SLmKM6r3JMxN/iRKB8smYRzJSPleBfxK56nMxtgfGNPUqCASiYdEra/Y6HtBFtVuBOzRQSSSJJJEkkiSSRJJIkkkSSSJJJEkkiSSRJJIkkkSSSJJJEkkiSSRJJ48SSUrrJYLFaAeRUIobUBwSPzlxWx6BlqFg6EHtFgQepUgjudR2ckiSSRJJIkkkSSSJJEHFHEqaUJSE55inZLsAPxK6dIDbaE+8kytbitbkE4zsqVOyUsNG0DaX31haxrdu8GSe4bx5MlkCenxEfiAAUPyV8o5Vqj00k02O8TS5dJ48pSVldpffqOnKG3sAXcJJ80k4ynzrmITNnqKvMsKVqGDDQEQBHGMkcyRZNRMmEnIRvo0D2Fjmcglahcoh3Sqyh+RH72i4QrJifdeFsSNRSyph+IhldxYn119YcU5E7G0dkkiSTxSgLm0QnEkXTMckgtnf/SFH5gQq2toU4LTuDLqXE5UwslQfkXB9jrBK9RXZ+E5kIxC4LmckeJmSVz6hKA6j2G57DeKPYqDJnQMwGZXLPwgJHM3PtATbY34Rj7/4lgkoMyYdZivRh+UUxYe3/aW2ieJqJgNpj9FAH6MYgawdN+Yk2D2hMrE2tMGX+oXT67iLi8qf5gx9fEqV9oxCn0hnMpPY7JJEklNVUJQkqVYCKO4RSxllUscCZDFcYUsfEUp2A5dTvHnNVrbLBwdo9vp9TNWjTKp6yYnE1JVyAf32fpqfSM0oSd5BA8ff/EcGQMDucorlyzmlrKexse43ilGoupbKNOmpbBhxNnw1jwqEkG0xOo59RHrtFrBqEz5HcxtXpTQ30MeQ7FJIkkkSSSJJJEknxfimsMyrmkn7xA7Cwb2jMvyXMkp/mV+GAoqyDQOWHbaAHdtxnidEpXJKpal7Age//EXWs4zIBA0KKk+EVFKXzcwDo5H7ctBkORicIjLDZEt1JKzLTlLHUqIFge/KwDxavDnGce3/AHOQGsABsr2MUdQrYBnYDUq8Q+ZRzaBSifQHp12gqnPBMk+z/wAP5BRQygoMTmPzP6Q2vUk0cWkkiSTGYtjCZs4oKvskEi33iNz0f6RjarUB7NhOFHt5MuBF9bPQ5CHbZ4y7dhc+mOJbHETVlUQdSP3tBK1IOROTS4JxPMmSchvMSWzcxse/WNNtXYtYA5bqc2wfEaeYpQSpSipV9TZ4Su9ZXAYnJk76j6kkCWgAklhqok/MxqV1hF3Oef2lwPaDLxZILZS1rv8ANoF/FrnGOIYVHErn1qgeQ3tA2vfdnxLisYgs2sWCTmP70gZucEnMsEBEY0WIpWEhXxHpY/o8N16hXAVu4J68ciF09R4Jv/hHUfgPMf08xtBFb0T/APqf0/6gGXPUJlYyhZKZYUojdmHuYqfiFZJVMk/75lzpmUZbiVT8Vy6rlp6B1fQwnb8TKfiZR+bftiXXT7ugT+kXYrM/mEhInIG7MQ/d4Uv1rahQgZf1H7xilBS24qZn6unXLZM0ENofu/8Ajz9YVdHxsfjH+8e8frZG+ZP9+8DlLCWOrAsCHAL6kdog1NgULgcfSc9Abyw8yieSQX1f9/WAirjJ7jK4HU9wOsMqclYO/vDegc12yuqqFlZE+soU4BG8eqnlzxxOo7JJEkglbiUuV8agDy1PsIDbfXX+I4ncQBXE8hjdX+03gA19B4zJgz43xFUpM9ZSSzkh9b84oSH5HUnmD09TNmlEpJKiSyR+9AB+cDs2qpZuAIQLuOBN9KwpCaZVOLrUASp9V2v0G3aMAfEQ9xfkAdDvPP8AePrpwq4MHk8J0yMpqFuoF2KiBz0BuO/KHDqrc/iCA/1P+JRdOp/CCYx8aklHKmW+xKQPqdYWe2nOCzH65/8AkYTT2YyABPJtHRzw6sqSdM1jy1/vBanT/wDHYR9Dz+8pZU//ACXMyfFXCipIK5fmRvzH6iNGjUHOywYP6GJ2UjG5PyiuTiS2BStSSABYkab/AEhp2OciLEYjzA/4iTadaUz1GbKJAOb4k9Qd+xg9Tt0ZyfUK/F5YpjPSp0KS6Cn72YeVoJa4RSxknx+gxAhn9fzjFsrycxgLDpmKB3HzgK1YOZCIHiOI5y5CU9oaA3dCDPEM4Pq3mrINglvUm30it2awDJnM3WGgrUqYpiQyRBdMGdy7c4lgJZXVbOlu5i19wzshkr8xROD3EJ9xgTrPmS8W7EmMGcruW6B4qTzIOp4oB4mZBNBTzBMRzsyn5xqVutqRR1KmLKieJSFygCFEu43Sbv8AlGHriKEZB2x7+kaozYwY+ItQh4w9uY8TLFymb984s1ZUYMqGzDaOoz/ZTRmQWA5p5F40dHqCxFVvK9D6e0DYm3504MzGJSFSJy5ZuBoeaTp+hizoanIaaFLC6sMP9MrMwqDAEjoIhbI4lsBe55JpVAg5T7QSlSGBkaxSMZn1bDD9jLfXKn6R6qvlRPL24DnHvLpc4K0MRXVhlTKkEdxdxFivgS3Hxqsn8z6QHVX+kmfPiQDMxsmtBzKWnxCd1PbraMEXZJLjcTCbYvWsksA52b5wNV38ASYmR4qkugq0Um4P5do09GxDbZGTjM0HBOFfytMauePtpoaWk2KUnfoTqfQQLX3I1ZHY6H1Pk/YdRzS0EsB/U/SajD1ZJJnLIzK+F9OgjDoqVAbPbr7x235nFa9RHUzFElSiXOpgJO45PcbRQAAOpxM2MczzzLCeu8VM51HeEVqVDwpqneyenQn6RoaW0Mvpuft/v7RPUVEHeg+8RK4VSipXqUm6UNa+vo+0P/xlwARR8w7P/UWGmqf+YfyhQoJaNJUsd0An3IhGzW3A/MxEZWmsdATqevMkIPwpPlTsk8wBoYX/AI68/LuJ/WWOmqPJWKhwuVKJCyE6sA5H5Rp16tjXyuT9P7wDUIDgHiezeH0i3iLB7J+doD/5BlOCgkOkRhwYkq+HqhUxKUqQUqLFemUcyk6+hMaFOvoZM+faKW6N05HIm94ewSXJSEIS/U6qPNR3MUrBus3Pz9PEWIwI/oEtnTyWYc0+AWHsZYdRdXrSVnXX/mE7iC5xG0ztEXqmZdDAgcQnfcMoaQzASnQgvpY7fn7w1VUbBkQbuFPMuq6TKBc7P6D6Ry6nZOI+6BZhC+RCYMvw6tyK0dJZ+fSC0WmtvvKWJuEKx6U5QQH1H5xT4vXuAIGZXSthoup6hlAkabRgJZhwcdR9kyMQ7EcQTMSGBF9wD0h/W6xLkXaCOYvTQyMcxaXPro371jOwSOvtGeBPOLKmWmfLExJUvw06MW7x6C5AXy3YAzKaQN6Z2njMqWSNBaAtnxCDB7nUpi+Z7aRUgA/izOHPidGpa2chu8GGoZRgGV9PPOJo5U7IrUc7GCjfQ+Qf9+szyAwmY41xNYmSxMbIQShQBBN2UFbZg49xB9Q5vQEQATDYgFHWpSlTuSdGjPGADmE2GDSa0oVmAGhDHqGi9T+mciTZmWYFhn81NKlh5aC6n0JF27CxPcRf5/HZ8+w8n/EKMS3Hq3xJlvhHlSOg/WMq2z1HyOhwPsJs6arYnPfmOsbS0mUHHY9o5YCKEBimnObGMSAQsfeORlTYYVeVKdgp3AAewF9dD7Q6miaxd2f9MWfUBeTAqqUUqIOo/doTsQo21uxDowYZlKeYUPn+3jgMuftNXWT/AAxLmEBXlY9XAL32tG4lvo2ByM5WZSJ6mUHEQYjXmYbCw0AD6dvrCurf1mzHaatg5lVMCS6rdDCagBuYRiMYEMra0uEy7abMS4063eGrdQT8lfA+3PUDXV/yeDJWbg2LB3vv9f0inpFAVbyJcFW5XkQeank8LMhByIVTD8HxIhWQ3O2vta8aOj1RDYMQ1mmGN6/1mlw0ukkgg5iWNrG4ttGvp8/MT3mZ0FxGQArveFtQgVoetsiKp0uF4YTqgqjKU4djbLt379YYpuNRlbF3iGTsSUouwy6FO3Qv1gragscnqUFQAxBp0wE2SwhexgT8oxLgYHJnUmVmUBo8cRSxAkZsCH8QYkKdKJpD5VgNzex+RhzVkrtK9j/EDp6fVfZ7wNFFLnjxKaYkhnyk3B5f8xivoFs+ak/0PYjptar5bR/WUqw+akh5ar9HHyhQ6O9SMofyzLi6s+RCpdOKVPjzlBISHCd3O0P6bRmhlsc8joef6wL2et8iD+sRYAsVdYudNskAqAO2yQ/Rye8O0hbLT6h4xmNakGjThK+41xTIDYvaK31Ju+Q8QFO4jmLlzLWhQ1YjAHvB1Ty+3t/eLCtvEJtE2EqWXsDDm1geBMbIxMB/FOsKlU0iU8xaCtSgm7ZmATbexJhnSshU8/4zKlG3DA5MXUMqeE3ln1I/WErjUWyDNBaW29QWoM9S0y0y1ZlqSlJ2dVg5Ggg1K1YyGBgbK7F5K8T6UjD/AAacS5XmSAQSN+ZPMkuT36Rkao3uSa+Qe8eMeP7yVFcjdMXWggmAVKTNpGG2ayqKZtIiY75Q4b2UP3yg71n0PmPIMzEyl5X3iNKoQjuIbIxQp0uQGBL6HUG+m46w7RqzWuCMwD0BoLPqCq5uYA5LncYZUA4llDIM1WUA315Ac+kdqqNjYErY4QZMf4zVyZcvMsBQQHCdTa1gdf7Rvro1OGbn6TPpV3bC+ZnTxbOLFIlpCnypINm1cvo3ICHRWAOMRr+EQHBycT1HGyyfNISpIDllXDM7OGN9Iqyq3YBkOgA6YiMpKJVUkrlFSVWzIVqHD29DYgkQhf8AD1Lb6zz5/wCoLe9R2vyItnTfDSoeYEkuHZmszctIzbLXcYPfn/EYppUH5eoPQVmY5mDJUl3a4u4YwNiKwOBmGtq8ZM11RUmWWlhKEqAIKUgWI5gR3U6q6p9teApGRgfT3mYlYcZbJI+sXycSMua6iSlbAkkm40gvw7VsHO85zJfSNuR4j2ol50uLn6xtX17xkdxNG2mKlyjvp1hDBHcYzBVovEHMtmWgAH6xcGVl8uQ5A58osFycThMY0dBkLnXaHKdPsOTAvZngTH8cViZq0ytUoue+w9IUuuy5K/aaGhpON5iihTLSXHiIP4kLP0MKOwbvE0W3Ee/0MYVFVWS0lUieVjko39DoflFqdhOCxX+sVsFZ/wCAzMtMxKdPV9stRb7p29OcNmiuoZXv3lqTnoY+00PDymKvT5RmuTmGvGVEYV8xlaw3W2Egq1yIVg8tKze7Qas1qcsYG9ioh6sMJLsj11+kUOrTPAgReB5MzGJcSzX8N5mY7HMB3LxmJprCu6xjt++f7x2umrftA5neBUyT51nzK1PT+7Q5QAxAPAE7f8mQgh1UQHDaPp8jeLXFV4WDQE8xfMCgQUHKoO3eFvT3RgY5DdTyj4tnUqChcrOE/hLH2MMaVBnbW2M+D/mL6rTA/wAwD8ohxTiFVSrMlOQHq5/SHP4UVnc5yZWhsjCx5wZivhfZTC6FPrsTqD0MJ6rh9468j+8vdp9y5HYjbE8PysqU6knXmOXpGY6J2hyJym4nh+4qWCLEHnvvA9vMaBEtl0q1EJCS5O4Lf8RYIx4xKM6AZJh+KYoilAkS0lS7FTFtdyerFh0j0Wm04qGB35itdRu/mOeJk1rK1qXNUq/V3H4ewttq8NhfePZAAVBB84ctYNYH6voNPrHczstpEFSwzqUT0S/MO+jPEUZnHOB9IRSV65SkqlHIW8zAEFjZItpoNeZjsG9avkNzNRWtV0wqEJZaR9on5nuwuDuIz9bp8j1FHPmK0t6NvpsePEy9HPYkc/39IyrayV3CaTia7BMSRNQJM1WVSfgVz6QMqjoK7OPY+30mbqKmRvUTz2IdU4KVBitGXm925gc4r/DGog71x+sANQD/AMTF/DXFcpU1VIpafElkpSp7LA3B0JGhG0eioZxWpYcH8x9/7TPfG4iaipl5h+e0S6vfzOocRbNolPZJhP0XzjENvHvLZlCp9Lc4IaLM4xOBxiMKSUEpF3IGsPV1hF+o8wDnJiPiHiJKHRLOZZ5bdTCep1JPCmNabTGzk9TG+AS6lFyb3jNNmeBNpQFGBOky44BmXzCJE4ptHDkGUdQeZRitEFfaJ+Ia9R+sErvP4D1+0ovBg+GVWUgxy1CDmEYBhiaGkpP5gg6JGp/IfrFVsPUUe0UjHmaijpkpASgMOQ+vUxXczmZruWOWMMEuC+g3tBTEJm5keYApOjwiaHRdwmzkBsKeYvmzAn4dOUFqsOMMIyFz3PJc59WgowTIVxKVJ85Gl2BuQH/vvF12DO7+kG5t+XZ15ldagctRzd+sBPBBjNZmPmL8OapI0Bt9Y9Kg9WoMfaYzMKbio95pcIwudUJeWlk/iVYem59Ix9TqKdO2HPPt5j/rrjJjqR/MyFZM4UE8wfl0jNe2luVBB/3xKkI4yRCJuLzW0S/eILM8Fv0lVor8QrhyrmzFzDMYJSlwxe5302EPaapGYYYn7wOoUKAAO5k8bn+NNWtJYKZwXsAA3Tb5+2yOuI/SAihT4gywAGfY6CzWdj3f2i0sDOllIOxFn2/fvvFoMEmdLkMlJKWHPnmALDsGjhHOJYMeeZEkqcJHlzM5d7tZ9Aedohz4nOB33NHwdVmWsyrFK9ct2LeW7soHzA8o4y8YMV1abhv9on4hoRKmrQ7MXSehuP30jIQNXYUxmNpYLag5/wBMS0wnzFMlTJ5kX9IddaEXkcxCy23PB4m5wDBCtClTlrmJH3Sose4G0ZjbSS1agYill7dQbEeB6NWksyjsZSiG6gXAg9fxC5eCc/eJECH4R/MyPKagTkDTxUEKA5Zklj7CL/xg7UY+nYnRDq/jCXTAGoQtCSWCkgqQTycCx6FobpuNnCjP9ZDFU/8AidTN5ErX0CT+bCDYu/8AUD7mdGDF9RxTUVFk/ZIPL4iPyhO+0r+I5/QTQo0u75mlVPJbQeu8ZrMWmoFCjEJTIMcAxOboXTUzwxRXk8wNlmJxiFLl6NzaCXUYnarN07VQzEyUzCPKrY6sdCeTws+mdE3mDOoQ27BEWG4aqbUmWHCB5lHkOQ6k2H9oYNiigO3fU7bb6fE+i08oJSEpDAWEZhJczMdiTkxtRJAjb0FaqeYs5hCliNBrVz0JQT5qHAZyQNA9uttI8uzOV284npMLnPmCVS/nA9uOoZAYvQtjBhDkZEJTU29QfbT2i2/MEU5g9TO1JPWOKpdpcYUQThXBE1VQqYsPLSdNi3PpD/xDVtpaVqTs/pMZgHdrT/SfXKcoQAEpctt0+kZ9FmlpXIXex94q4djycCD11KZmqB8oUudnbJEJWwXozK4th5RfKR++cdqsHRjlb7vMu4XU/ioOpA/ONbRFfU48iV1OcAzGTJRlEpUFJ82VRLbM7db69R1jWHAmjkONwkKgASbu7Pdr6Ks1rN2i2ZUr4jDh0IE850hSQHGchIJcejsbbR1e4C/Jr47luN1UgrdIK0sCB5kBLapA3ffRusQ/eVpFmzB4i+UCxNgElgA5uXsAPi0a43icnmH4ziGUVQuUtC0FyDcFmAJuH7PfUMY7j2lHCuCpmjxvh/8Am6iTNzESvD83W/lHzMJ2uVJx58zOV/TXBPXiamkwqnZIMtLJDJHKOUVVu3zxK218nme10xCXCAAOkU1fpJwgxAhie4lnT9ozPGBO5nCCDrAyDLCdVlEmZLUkgKSQxBuD6RdLCpyDL7Z86x2hlSJciTKlkETJq5ijfMTlEsPySnMG9d49BTqRdXz35krXa8NwsOIydTwZu0niaehpwzwBRkSljnOJzULD2aK9TqjiE0cxN3t+9IeodejA2K3iHzqPMcxSA1wD9SOb7e/KHWHnGImbiBtBnISsuFEqCgXc9DfpATk8HmAJA6g3C1M0hKyLzPN6fd+V/WMbU8PtHQjFlpfmOtIEPlgpcmaYZW9hKbZ34vQe0c/i3E5tEwcqrIGtxFBcVE32rzBJynfu8CzmGUYiWfVtMKRc/wBo1adNvqDGCt1K1nBMJQhW7B462mWJv8UQdCUYhRzFpZCkv1tBKPTqOWEBbr/UXA4mw4RokykJkpLkXWeZNye12EYXxFmvvLtwPH2nRhUE29IlI7QzovR3/P1FLNxhE/LtD2t9Db8kEm7zAZ6QQxYgxguvkRhTMpWUwp5qZifgJZQ5PvDGl1Bz83Yj6N6qlT3FPGVOcyZr+UpYG1lahxuCCfaPUK24ZhNG3BTzmZ+YhJIYsnqL7bddoLgRnJxz3K5SQVMUkhjpvyvff6NEHc4eu5flzlPlUR5szXcPr9ddI73OYxnn7SyiISFecpLGzAh+nYPpeOCR8nGRPZVOZhShBUc4ALA7b6aMx9Iqx4nc7RuPiPMfxFSZiJUtRHhoALFr7O3RveM+35/mmZxyT5juhxFSpacx83OFd7AxCzucVNUSYox3HJgZVKuY6iFjxJDU01rm7dmhn+GGJMwQzyks9oTspKwitFGMUyZ6kytCou/Jt/aLV2mhTZ7frDoNxjaRglOhIEsKUprlRu/oWaM7U6u2wqUPjkY6+0frd17i2qmqQWe0Fpu3iNoobmVy5j/v5QbO7qWIxNVheEZGVMH2moH4R1/q+ka2m0vpLucfN+3/AHMnUard8qnj9/8AqMFJ2hkt4iUzXGWLCQgSEH/3E9kJA1QlZYrPVtI4ABk+3f8Aj+snZxH0tKUpSlNgAAOwDCPNs+45jOJ4TA8nqcxLZYg6rmcnVo7iSfORMgRE9GVg1fVploKlEAAQbT0tY4USjuK13NMjSzyuZn3d49TsCKFHiebstLsSfM1tTiqlJyslI3YX21OsBdyRiKGcyZlnhJx4hq18x5wfVfazX/ClvdT/AJQh8Qrwi/eOJnqbOTUCM5OOJGEvXO6wR8jzK4nHjAxK0Vu53BET4wgLQpOygR+kCI9Nwy+DGKjgzPyZa59KmVMbxAHll7KyuGfnqCI9FTYqtsHXj/EYRtr7vzmcylJIUMqkkuLEjYBtmN+sOgx3G7rqcKlF2uGa9wz/AEjv0kyO4WFh3ckNlzZmLAkkHYkPz5x3MrtzxOJcoqOUBRJIsAS25I+nzjhInc4+aPJs8YfJKlnNOX8EsnTkTyA1J3NoEQXbAmffcHPHQ/WZjCJylzCpZdRLkncmB6hQFwInumww+ot0c/3hMrFmPMJmTkmF2E5icyZ4B1hio4lSIbNqX7d3f82htrJwCBT0FRsCTra/7tCd7qOWOJdVJ6maxatMiolrNgHB6PvHa6BfQyCHrbY2THlNimYAv7Rh26d6mxNdVDDInFShc8pRKTmU9+QHMnaO6dApJY4hAwqG5o8wvhqZLUlZmpChoAl2PO5F4cSzYciJX6oWKVAj4GZfMZaz2Uh+91D5Q/8A+RB7EzdkyXFmOYhJSTLp0IR/moPiEddBl7kQ1TqK7TgNz+U6Ks+Z81wSoVNrpK1qKiVglRLue8NaldunYD2nax84E+zJXaPHLmMETwzIsDOYnSJ7QUMQJwicGojhtndswnDVIqqzKJySUMFK3JNwhI0drvtG2+kSsZMZf4h/6jmbOnpZctvDlpSLXUApR7kj6RAQpG0Y/czOstez8ZzJVSkrSRNQiYOSgHHMggOmLLYVGYPAmF4mwpUhacrmVM+AtcHeWf6uXMQ2jBhmU28x3RcITso8RUuWSPhUSVB9HADD3hS089w6Q2n4WXIXnE0KsQUhOr6Mc3OEdW7MnplDnPB7h6yAc+I9l4YUgGYvKTsA7d7iIvw0qAbWwfbuUOoBPyiVFCg7EKHt9bfOF30v/q2fvxOi4HsQddUHI33Ghhfayfihhg8iKq3EyksElXTb1O0GpqDdniXKmL5leBLSktYO42Org7XMPbeciWXOY8wiRMngfzFM6WYTVZEkgjkSFewjRr3AfN1+UFZcqfgb+kon8FJfMmYpgwYBKiw+vtB855BhV+IcYIgE04eghLrUpHlICVk22U4DH2gbuqDmFR9RZ15lU/HFIQU0ssSxtna3oPzMInWruxziHOkZhlzzMBWif4qlzypSlfeJcHkByHS0a1VtVi4rP+ZkvVbU2XH9fEa4SWDwrfzKzQUNQwaFG4gWENlrJhZzOYlwEcVsSTipxIy0nnB0ZmOBIBNHw3OT4KHvmSCVDVzd/wB8oxbL0/iXS8fL19RiOmshRtgvEmEy6hCkq12WBccu46QvpdU2kuJqOV/cS2wOuGmL4S4LqVzVCatUuShTWN1t+B9E9Y9PqviFDIDWNzEfl9/rA1myokE8T6zh+GJlIZCQEj3PUnc94z00VjJ6xlLLy7cmdrMJt3OiCT54SCVFhC4DOdq9mExmWIWFJBBBBGovbnEYMvBnMczC8V8MJQoVdMkJWhQWtCdFAFypI2VuQNe8a2h+Ilh6Fp4PAP8AYybcHcI+k1QUkKBsRGYx22EGG2zlc6OjmTE5E2LicxJmMTBnJzgUsJpJACfiSZha11m/sAB6R6C9izYmcvUZS0De3XlFfT5wZaUVU0AkAuzsW+cRgFOO5J7h6wVBw7KCr8w4t6GFL7hWo+pH6dwyLu6jCei6rvc67vF3wWJzn++Z1TwIGpQJHRQi1fJAP6SP1KzjOZxMT2KTce+sWOrD8OP8wWz2l8tQUPIQochr6pjmwEZXkfr+UqZVPkJXYj8iOoO0Lso6/T2l1YjkTIcSU8ySchP2avhVo/MHkocoLVSqkMOY/U/qDjuH8GUCcqp6wFqQoJlg3ALOVNuQ9oaDBBu8xfUuQdgmqSvMXNzu8CDFm5isikkRNpAkzAsVwtE8Zyn7RIcKFioDVKvxW0OtmiWD1U5HI6/x/iNaXUvS20Hg/wC5mbKUn4Uhu0YuCzcTZyR+IwWro0kEZXB1DWMGBdDuHEuG3DB5EzNTI8BYH3Dp05iNvT3/AMSnP4h3/mZepoFRyOj/ALiOcHkrnKyyklR3bQdzoIDcNo+aJ4zNpR8MLYZ1gdEh/mYSYTmBDf8A04hviX8v0geTJtEV4nwZ4g8s4g/1JBHyIhmq8IeRO7ZRh2Hz6VGSblUlPwrQTpyIIcNGb8RrS2z1E89j6x2ggrtPcK/6nqQRcQlWXQnHmH9HMI4bxArWofd27jWDV5qIWC1VYCg+ZqJc+zRt067bWVMzGr5g6zGQ7HPtDASibKBsQCDqDvAgCDuHEIDOBYMAAOQithLHcZ3uUzzaB44zLLMcanwJ6pJsn4kf6Tt6Fx7RqNV61QtHfR+//cMuDxDDPhZQQZYrPETIJiUIl4XHMQeIHwLiniyDIP8AiSico3Ms3tzYuOxEekvTyJlqfEfzlMBC56yITMBCCVADUmKDJOBOzmjxeVnXJSsKXLbO1wCXZL7s1+TtC2upKqhPXMPRzmN6WtBZKy34T+R/WFqrgo2P14P9jCPX5WSqpzcjUXHJxp6Q4iEHMGTkYiWoANxpy5HcGBMMGUxBioi4LRwEjqcjKlxUkgTBmHP7w9d/WDesG4sGf3ldvtOOOZaFUZCVZl5krSCwLXBNzex+kPqiVrwc5Of6QmmLeoIk/hviH+LTLstZC0PuQCFJvu1x2i7oGXC+f3ndTu3ZM2zNu8K9QE8nTVHU2EdsYkYPiSeSFMXLsAVE7MNYrX3k9CTBPUxSZtjYF9GJf0EZy8L1PSbepwZ6rktpvrb9+sV+YjdK7k3BPMpRgprFCWCwBSpSx90dOpDgQbT2mmzcOeJTWbfSw3vxPpeCYRLkyxLlJCUj3PMk7nrD1OnN53ue5hvZjiFzQ0B1S7OBInMrhRRmXzOViBtxOiCzYHmEExnFGDG82UVAffQDYjdQGx5iGtPZXnayjPgxlLGPGYTwqvzJEZ9o/nZMLqPwTYoMXQE8CZ7TkqinRnQJ0hLwzVSX4EqTicVUphBL9KK1yTIjZi+YYzGGOIwBML/EE+GqRNGxUk9iH/KNn4P/ADA9Z+hkdiuGlOG4iFDWKanTFDkRtCHEbSpgItCgM46YM78SLcQe2KK3BPCOaSpUuam6FPoY2k1DhsWDiYRgc3jyplWn00qYoffBUl+pCS3tDoors5BlgxiXFOPKmcFJTkkpVY+EGJHIqLlu0HXTqvM7kwLhuqmSpoWhJUNFDYg9dH3gOsoS2vY3HtCVW+mcz6ZSYmhYdKgex0PI8jHl7KnrO1xNJCHGVjCTjBQGBBHI3H9oCl11fCde3YnTQG5MVY7xFJQnME5VkWYuFN03HWNLSi68/g48mUalVHzN/mLaHiJEz40KQenmH6wzdpNnRg10tjfhh/8A1WWPhC1Hsw9zCxVV5JhE0NzHkYgdXmnkrXdWnYbJHIRf1mY5M0a6K6l2jv3mfqwuUpKw4UkggjVxcQ9Q6vxF9TTkZmswr+ICDaoQczN4iGfupBs/aCGog7iP9/aZLVkdRmrjKjAfMtX9IQxPqSwgQqIM4EYxNiPEyp4yIT4co6h3Ur/UeXQQrqTtXavU1tFowDvfvxBaepKd7fv2jPDEDE0nTMoqpguR+2i6ZI2yLWAdx7m+4aohKlJH3j5ldzt6aRFOTxMfVWGxyfE0Ume0adOr9MRBkz1OVzH1he631ByZ0LiVlUKGXxOFqipBnRBlxTaBLwaYl4Exl1mdw8CXPKdgot2Nx9YHaSSGjzjdXNVKqItVaFEQZZ4uY8DezJzOgTpE5oLVqCsqy5nM6c8Et1BcZzIqYgijCh+sIJm+JMJVWLlSEEDzZlK/CliH6k7CNP4Vb6bM3uMD6mdtX+Xk9R3h/DVDSjL4ZmKHxKV5r/QdhDmo1SA4sJJ846EDX6hHycSyZR0szRHhHZQLe7WjP9Slxhcj7mHDXL2cwY8MTDdMyWRsWP5QwulYjIIMn8Ug7BmZm1C5qhuToB+UPqu44mNE3EWHqSSlaWLOAW0P7+UN1g1nBkmPpKPNMKfupN4dZ8LmTM3eBKlywDlBAtl0F9+XS/OB1sOzOCJMQogmapUpSkOSRlJt06tFGZTwRkQisV6M7oMSmyJqJiiJyUnzS5gBSob7WPI84qlVOfwiE9ew8Zmj4/XLqKinnSiDKVITlAbyEEkpIHwq8wt06R3U2BR8pjugr3E7hFcmWBoIwbbSx5noVUAcQyUYATOEQunmgaxA4WBYZnNdKSoXiwvIOROAeDM/LwozFkIS43P5d41hqtqDPZip04Lc9R/QcPIQHU2h7vy6wjbfY/4jCLsTitYbKoUBIOUEkORyEAZfrLG1s9wOppR92x+UDzjuGWw+YjXMUJ8uWoMCtHqHG8atFSGk2L7GL6i8g7Z9XkzbRjqeJnMIXKmPDCrmBIxIqbFGJE6BPEzooGyZMQmWx/ftGlTWrAwR4gtRaFb1Cwi8wUqtCD9QwEQIoJs2oWpAaWAnznQncDmflDdOjN9IK/WMesta7TDp+MU8lJ8/irDDKkgl/dhDun+F0Jy/zGVFNth6wPrFsjjYFTGn8pLeVTq9soHzhwaWnGCghToCP+XP24mjoKiXPR4ksljz26HlCdvwmthms4P6RN91TbWE5mOCxjEtoeltrjEsMEZECraxKElRNgHge0sdo7hEQkzrAZhRTme3nmlweQPwj0A9zGjk6ZCy9j5R9/JlbgLLAngTl3I/feEAOQYTxPTe7W9oLz2R/acnhJ2MVI9v3nZg5dWUkKBYjSPSqMHiYeIBiVZqpRJPMm8HQbjmcMRYNNfOTqVPDNg6kMeU8wMXdmgWJJ7Iqg7li2gIjqgDuSNeH6eXU1UxWUCXLAOU7qPO5doS19pVQF4z+wj2lrHLHx/ebSpoUkZmBSdxp2jHNTkbh1HUtIOIhxPBRlzyrEXUjnzKeXaIr7+D3HadRg7WiuhplTT5A7anYescZSO43ZaiDJMPn4VMQnM4LbCBZECt6scRFW4i1hrpGjp9EfxN1OPao4Ec4aMqUga297XhYvufMjriF1edRUogKPdhfm35QasjeWs5+sVtVtgWvidrGVLE3JcBmYaXGxsLco5aOSPfxL1A4GfH6wWoDMeY5QC1GAjCGAV8gKSk7y1BaT2LkdiBFtLqDWxXwRgyltQs+45E09LiOZIIMKkEEiLWVYhiK9t4KGMWKS1NU/rFfEqVnaaiODOZzEvl1MEWwrxKlZyuc8cZi3c6BA1KM2YJaSyRdZ5DZPR4vp9Mbmx4h/wLuPfiZ3jDGipRkylgS02ZJso7gtsOUegCKo2r0I5otPhd7jkzOqCWAADaddXixxiODOcmVJWXbfb8o4OJYgdwmVUrRlyzFjLcBJIF7tY6neOwbIreJtME4olzQiTPcLULKsxuWuNC27AGK3VJauywZzMq7SMhL19CeVeAzp1UiQx8Fs65nNIPwf6ibNyvCOi+GencSecdQL6pVr47MZURKqSV/TZQ5Fm+ojLtQ+n/APyxz/WXPFp+sHQW/YhZMCFIzGFRUy1JDZnuGLs9jblvGhffS9fHcXRHVueoGOwjNCk+IYmfJpVcZigiWMylFgI9a6itS78ATMVC7BVmp/8AR0paBLmzlmYoZvIGCWewJ+LW/YRl2fFWRPUqAPPX++YwNKudpzMZW4WqknmWohST8KhZx22Ma2n1S6qrevB8j2gLaDU2D1LwTs94uDAsntPXYROzOCdcP43/AC1SVgFSFslSQLnkQOYJ03eBavS+vVjojr2jNNmxseDPrUmVNyiYHSDsqzvsUx5g23Up6n/HOPv/AJj5NZO09wbEKnRISAolidQBuYg1KWjIXBhK68c54koaYWTLACHv+ZPMwalTccnqVsfHJ7h1YEAEcrmCW+mPlgq9xOZ8hqr1Tj4PEt7xtJxpcHvbDEOdQPbM06J0YC9zUKy01TDWL7sSnp5PU4RVdOWkQNjxLenOlTyQ3ffnEZ+JwIJUs2gGPMsOTJTylyChC9FS0TEHmlYB9wXSe0aWv0uGDjzM+q4WKR5BjeTNcQmBxBvDJSoqUg5fLmRNsqZcmbHNplYLiGIiWgq5R1ULNgQqJkxbXVHhUl1hM2dcvqxbM3RrRtaesVrxGa1329cLMggXD2+hHeGMzSnqV3Y6H8uUdE4RkTrO1hoWJ3cjvtr7mO/ScxkZM7EzUueVhsQXvEzjmTbOVX2I5E6++8TOZOBPqPCuMpmykkEmZJAC9iefcED3EEDYw3t39p5/Wacox9j1OxkRMWAoGnqCVS1pYhKzdSOl7gdSNoy9XUqsWB+R/PsZFJZBkfMnY+nvA6uSqWwVpsecYjbkwp6/eMVsH6lVKgzFCWnXXdgLOX59ILptN67bczl1npjOI0m00pJKSFqIs7s/ptGm2goU4IJ+uYh/E2HnM+c0fDs6TPVOMtkXa4cOxdoW1Gvru0y1ZO7jPB5/rNOmtRcWGMGPJVbu9xoYygCpwIy1Qz1A6nBpVW0ycVBCCQMuqidbtpaGtPrLNJlU7Pv4gNTSrYU+IFinDUsJP8tMUFJD5JhJB7FnB940dN8RYn+bg/bjEVfSccQNHBNSJiEVC5ctChmzIVnsdNhrGlq9XXp8KTyf9yYrRR6mWPQ/eO8D4SkyJ5mhRXlsl9HP3u7ad4wPiHxS10NHHPkeRHRp60wyg5+s0lXW6A6CMolmIDngQqViJMRxNCFBS7AkBhf17Q9RQb3IQYGIYjasZYNiHilQR8KQ5ZvSD2G1QQBgQFtYXBPZhs5BUADLdKncF7jT319oXFdmQ2JQEA9z5xxRQiROYaHzJ6dI3tDabkKnscRhnG0PLpUzMkERl2JscqZqKQQDOwYpO4nQMclTLUmJjMqeJ0iSpakoTdSyEjubRems2WBRKu4rUufE+o49wxLqJCJfwrlJAlLA+FgAx5pLBx+kestpWxdpnkqr2rfcPM+ez6abTr8OcghWzXChzSRqPnHn79K9bTVS1LBkGeorveFyrCdAB6lyMR5xBmQpPJ+JgXibSTxOhPeIKipVPnS0bKWkX6kQ/TSEGT3LbgOpfxWs/wA0sGwAAT2YaesODg4j+kA9EGL0SrfCNz3Zv36xcDMMTgziRJzLCSQlywNi1/n6RzHiRnwuZrcTwdCacqS4CbKVsojQt6lm0cxdlwMiZ9OpZrdp/wDkx+ccu+hEU47ml9p0rS7HS93HPf8Ae0ToSo95qP4aq+3mAC3h39wB+cdTsxH4mP5YP1mlm0smeF5VeEs2U3wrbdY2U4+LWMsulgYI20+x/Cfv/mJK1lWNwyP1H2gZp6xH2RyTEnRS3+bAv3EJ01Zf02+XPgjIP2Mu9lJ+cZ/pCMKlTZXieIEBRCGyEEFJe79xpD/o/wAMSAByB1Er7RYQM9e8corAANfYH5kaQwuowMRfbM9LnJzJdajbRrEl3D7xgekhxuORNkhsHAjah4Np5iErV4gJckJWwNz0cW5R6DSaCl6VZxzErviFysVBkXhglKWkIBQhToQDYJP3jzu4vGfq6Alr/LkcED6Y/wCpdLi6jnnyfrOl5VBjkmBX3cvw9LDWBfLgYwc+MdTgyD5H94k4gBSuW105fDB/+ss3dlCB60NYFsPPj8jHNJjaR9c/nBpE3KGdnNj15RnmlmOV8QlmMymtqAjU35PeOJS5MugzApchUxWlzpDCZB2rDFggneC1kuTOXLmHKlds3IjSGwhtX5vHcFejFQyzR1E6UBnmzEsn4AkgluXQH9YHjcvzngdAdxNVcnCj75mWxSUiqm5lptoACbRyvVWU52cEx30VWsK3MUVFP/LnKXybPt07Q2GOqGcfMP1hamWpR/6/tOkrB0hcqR2I0CD1O0kRzE4ZYlYEdCk9ShPvNFwxPTJPiplKnTWZP3Zct9ys6qI5AsH5xp6NUo+c8t+gmLrrzb8inC/vG1TiFRN/xZ2RP+XI8vvMPmPo0MvqWPnH2/zM8Io8QqgqkghKZaUuwJuVHuo3JgIv56A/33nSD7zqo4Up5gKymamYSokpUA9y1lWduUNjT1umSOZVb3U8RRP4blJP+NMYbeRSj7AAfOErKdOvk/pG1vsPgRbiITLDSkt/UrzK9zYeggQdV/AMfqYVdzH5jM6FKRMTMN8qkq9iCYutynjPMY9FiOBHPG+YTkqBORUsFJ56vf2h4E9w+gA2EeQZnhK+F736Hu8dxiNnJ6lyPKdmGjWf15Pyi+cQZG4TiqqSU5QVEOW1AbdhtpHCQZxFwcnuUol3ch9ze0VAxDZyJ4qXd77O/Pk8cxmQcDE2v8P3RKqJix5UnVuQJI9yIq7hEZvpMzX/ADuiDzK8MQpSn0BNz317mPMrS1h9vrDXOqjEccRY0AUCUpQKRs7vytrDOq1BtsC1HAHHtzFNNpsKS47ifCa6rNSZk+SoSVpymw8rXCyB1N40VNaoNzZPuYrdVk/IP8zWFB5+wgmPrEs4jKXw1KBBJUQNi31AeDr8IoB5yR7Qp1thEdJSAGGkaYAAwIpFGO4epbLlllpDNzHLvGb8R0JvG5fxD9Y1prlT5W6Mzaf5pRyBCx/4lI7ktHnF0WrdtnzY/ITSJoUbiRNCvh9CqYSVG482fcLLkq7XIblHpx8Pr/hhQeh+/vM4athd6o/L6TKV3Dk9LjwyvlluI883wvUo+3GR7iaa66sjIP5xXXYFMkFK5qQCsEsNm+6TzZj69ItqtNbQi7uv2jFGpS3IXxBxW5LJ1NoRXPiH9Pd3GMjD0S0hSgFTl69AdBBbvlQLnk+Pb/uLm0u3HCiKsVpUC5ABSR6c4pS1oYpnuHrbPcLkLAukM0B3ENkSrDPBnNGJU2YTNAUBtbXnexbrBltepg3PM5aGCbRPMQw2UzoBYHoD7gWiy6l9+/x7GcpZwNpMNnYBRDL4fjTFKSlRBmAJQFbKUEu/QRtX6jS1AYGSfGevuYqt2qOdxAA+nJ+0spcIlyk+VCVrf4lkqbsDYH0hZNSrHBUZ8e3/ANgbndhnJlylkxZnik4VLVtEzJDMKo1zVhMvQEZl/dSzOH+8stoOd4Zo07W/aVazbNLPSoOg2JFjsf7w25Zc1ngkcHwZRcE5iCdTF2IMYxRlOCI2GEQYzLYgGz84pYWVcxrT/MYrqaYlNuX0hXTvh5pFhGOBAVdOaaYCFSW8OZsMz5UnrYhtwI9BU2R9IhYxot3jz2InxTDZlKsJXdJBOYfD1A69P0hjODzHqrUvXKxfUTHSBz1Pqf7Rw8iGVdpzKvCO+p7MzbDr+cTHvOZnAmHLfn15D0jmfeXC5Mf8N8PqqMwUShIa4D5v6Q/K19njoGYpqtUKsY5M1OJoTT0yUSilCQpkpNzMI1Zupuo2hLVNmrJOB485mfUTbcSwyfP0imXKnry5lJlpO7En0TYmMlXVzhyQv2jZNafhGTGCcPRJUsy151AIZamuVAqJSNBZue8Maiuuk4rPgc++YD1nsA3jHJ4+0tVNUg+ITmtcPz1eAs+CG7lAA3y9TqZImP8AZzZiUbJGgfb3hityFwucQJRCfm7n0GPUzJkiSSRJJGiSSRJJIkkHrKNE1JRMSFJOx+vQwOypbF2uMiXR2Q7lODMRxTgkmn8NUtBDlTkqUeTC5jz3xXSpTWvpjGTNnRaqy4kOYrlT7k6naMNX2nce42Umi4UwcLKpswApIKQDoXsp+Ya3qY3fgulLZubrof3MztfqMYRfvDhwZTv/ANzL+HNbtzb1jRPwnTlt2P1gP/I3Yxx98QDirh1koVTywAgZShI21BHMgv1vC/xPQl0DVDrx9IbRazkrYe/MzEijmr8qZayo6Bj8ybAdYwa9La7hQp/KabW1r8xIjanwxVOVSlAKUkpL7KBGvZ7QxqKW09xXGesfURVrhcA46jWhoStZSrQly1rA9LjlBdFS9l+GHnP5RS5wE4jVXD6dpi/XKfmQ8br6CtveICw+ZE8Oyz8alrHIlh6hIDxdNFWv1nDYTGsmSlACUgJSNAAwHpDYGOBKT2ZLCgxDxx0VxhhmdBI6lKqNJ5+5gJ0ynyfzMt6hgVdgcpUtYCBnUkgKN1dLm4vArtHW1TIo5I7hatQyuGJ4E+fz5CkHKQxDhmvHkTXbW3I5HE31tRhkGajgjAvDkTDNT/jEHKfwpHl6gu59o9V8PpZaf5g7/aZOv1Aa0bD1DKyhUj4k+Ijmzkf6xv3HrF2revxkfqP8wSWhvoZhsS4RUVKXIKVpJKgkq0JB3a4c6dICCD1zNqrXqVAs4PvF6eEqrKDlS40BUL2Ln3Md57hTrqM4zD8E4PUlaV1BAYvkBd+/6COFsdwN+uXbtr/OfQaTDSoDMMiB90WJHIt8I6awVKnswX4Ht7/eYj3Y65PvM5xpQkVUlX/bKAkDYFJJI6WI9ozPjasNp8dTQ+HWD0mHmULUcywLkGx2Dch2hJlCqR5/adHjPUPTgUwS0zEDMVg50aHUlKk9WIDdIct0FllSWJyccj6diDGqTcVbjHRndNgy1q+BSBuV/p96A1fDbrGGRtH1/wB5nH1SoMZz9v8AeJq6akShISBYc/mY9FTQlSBFHAmY9jM2SYRB5SSJJJEkkiSSRJJIkkkSSC4jQInIyLDjXqDzHWA30Jcu14Sq1qm3LEsjhCWlTlaiOVh84yl+B0hskkj2jjfEXI6GZoZUsJAADAWAEbKqFAVRxECSTkzuLTk8iSSNEklFVRImNnS7aHQjsReA3aeu4YcZl0sZPwmdU1KlAZIb3JPcm5iVUV1DCDE4zsxyZdBpWSJJJEkkiSSRJJIkk5yDkI5tHcmZXU1CZaStZZIZzc6kAadSBHZIGcckfiV/+czZ3+7/AEn/AGnkYkkEm4tSFSgXKg2bLKmkh3YEpQ4PlNtbQNqUbkiXDsOjKk1tGf8AuEWBY+ILbG4drG/JKjoCwv4Sr6/mZb1nhMmvpUfCWJZjkmF3+FjluFbNrs8ESlE/CJRnZuzCDjUnmsa3Mubt8X3diL8mgsrB6nFKWaFS1l2IBSpEwF2ewyuSAXtoDA7KksXa4yJZHZDlTgwQfyiVBysXyspEwOWKst0uTlBVl5JJ0BhJfhdCkEZwPGeIY6qwiMTjtOGdZDsxUhYHmsm5S1zYczYRoxeQY9T/AIz/ALF7Bz921g/a+kSSH089K05klxcaEXBIIINwQQQx5RJJZEkkiSSRJJIkkkSSSJJJEkkiSSRJJIkkkSSSJJJEkkiSSRJJIkkkSSSJJJEkkiSSRJJIkkprEAy1ggEMdYkkz/8A0yT/AJUvc/AnVL5TpqPClty8NH4REkkGHSRcSpYPMISPg+Db7u3KJJPJlFLDAS0AAAABKdnYabP84kksGHSgE/ZS75QfIm4ClMDbZh7RJJJ2GSc60+DKy8siWuQ9m3zF+55xJJWqjl2+zRz+Ea6PpqwA7ARJJ0ijl2PhodjfKHsLbbRJJE4RTkpJkSiXGstGzNt/8i/96uZiST1VDKYHw0PlzPlTq7ZtNWs/KJJHOHSwmWkJASG0AYXubDrEkn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524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encrypted-tbn2.gstatic.com/images?q=tbn:ANd9GcT1xX915s1aD2IT10nwk_qGt1BliyjVjAfIBCPphMEW442PZH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42845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encrypted-tbn0.gstatic.com/images?q=tbn:ANd9GcRatRKPvQh73v69Y0WY6mzaueQ42T5KfCKZtVXnDKi8PbJZERz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1916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Compliments….</a:t>
            </a:r>
            <a:endParaRPr lang="en-US" dirty="0"/>
          </a:p>
        </p:txBody>
      </p:sp>
      <p:pic>
        <p:nvPicPr>
          <p:cNvPr id="6153" name="Picture 9" descr="https://encrypted-tbn2.gstatic.com/images?q=tbn:ANd9GcTlvOAXBSDBel3x-aLICXA4p9mQbzI1Qaw4hj7qZdhrgPj1d236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869">
            <a:off x="5804165" y="339566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data:image/jpeg;base64,/9j/4AAQSkZJRgABAQAAAQABAAD/2wCEAAkGBhISERIUExQWFBQUFxcUFRcVFxQVFRUUFRYVFBUXFBQYGyYeFxklGRUUIC8gIycpLCwsFR4xNTAqNSYrLSkBCQoKDgwOGg8PGi8gHyQqLCwsLCwsLDQqLC0pLCwsLCksKSwsLCwsKSksLCwsKS0sLCwsKSwsLCwsLCwsKSwpLP/AABEIALcBEwMBIgACEQEDEQH/xAAbAAEAAQUBAAAAAAAAAAAAAAAABAECAwUGB//EADwQAAEDAQUFBQYEBgMBAQAAAAEAAhEDBAUSITEGQVFhcRMigZGhB0KxwdHwIzJS4RQVU3KS8WKC0sI0/8QAGgEBAAMBAQEAAAAAAAAAAAAAAAECAwUEBv/EADERAAICAQMCBAMGBwAAAAAAAAABAgMRBBIhMUETFFHwYYGRBSIy0eHxI0JScaGxwf/aAAwDAQACEQMRAD8A9xREQBERAEREAREQBERAEREAREQBERAEREAREQBERAEREAREQBERAEREAREQBERAEREAREQBERAEREAREQBERAEREAREQBERAEREAREQBERAEREAREQBERAEREAREQBERAEREAREQBERAEREAREQBERAEREAREQBERAEREAREQBERAEREAREQBERAEREAREQBERAEREAREQBERAEREAREQBERAEREAREQBERAEREAREQBEWKvaWsEuP18lDaXUJZMqLSHaQAmQI4TmOquG0lPIz3SYg6g79Nyw8zX6m3gT9DcoqNcCARmDoqr0GIREQBERAEREAREQBERAEREAREQBERAEREARFFvS3ihRq1SJFNpdHGBMKG8LLBr7ftXRpWhlnMuqPLQYiGYjAxHjvhbpeA/wA2d2xqHN5djJO904tOq9Joe0yg2y0qlWXVnS17KYGRbq7vHJpyjPeeBjx16qLzveCqkdqi8mr+1K11arW0hTpNLmiIxvMmILnZeTQvWVvVdG3O0lPIRcLfftVo0nFlFhrEGC4nCwjeWmCTw0HHNag+2N8//nZE5DG6Y354fX0Wb1lKeNxG5HqKLkri9pNmtBwuDqT88j32mBJh7Rlv1AXQ2S9GVNNFtC2E1mLyWXKyiYipiXIX1fz8bsJ7rSWjcTHI6jmqXXxpjuka1VOx4Rurzv5tOQ0YneMDxiCuXtd+PfDXMLZMzHLeRrlzUZ1+VNC0yYw5ecyotor1HHVsjLu4iRy0y/ZcbUap2fhb/tg6tOmUOqJgtzA7MTGRjLrxUZtVjahyMGIMtLQMyMx8I3qO+y4S04ji/MQRG+R5jnmsGOXd8QACQJ35DwK8OZr8SXXj9z1qC7HS3BftRtoZTgdk8kQJMZZHlnE9V3C8msFvwukDQ5dF6Vc16tr0w4ajJw58ehXY+zdRvThJ89jl66na1JInoiLrHOCIiAIiIAiIgCIiAIiIAiIgCItDttQqusj3UXvY+n+J3HFpLROIEg6QSf8AqqWS2RcsZwDfIvD7PtRa2nK0VSR+p7ncjk4wdAt/YfaRaW/mwVAZycA0g8AWxlPXwXNj9qVfzJoruPUVoNu2k3faIE90HWIAe0k+EKFdPtEoVIbVBpOMAk5sxf3atHMgDXgt3fzqZsloxn8M0n4iBihpaZIA1Xt8WF1b2PPBOU0eCYs5PhzWKrWnU/fglV0n4fRRLU/QGBOvTgAvncubMMm62GsfbW+zBzo/EDyZiez/ABA0cSS0DLiV6j7S79fQs7KdN2F1YkFwMEMaAXRwmWjxK4z2PWTFbHvwEtp0iMX6HPIDZ5kCppwK6r2kWqwvo0+2c/GC7szRwucNA7ECYwmBwmMl1aotaaW3hs0XQ8jrv9c/vxVjSVmc9ujWydBi8smj912lzbAtLab7QXOJaHdmO60F0EBzgZ5EDhqudCptCFbk8I53Zim91cNpjFLXBxgw1sEyXbswAuwu++HUnQcs8wpvYQ8gYWagNpgAachy3rX2+zvfGENOEwSJLuhgAeC9Fc/CXB16tNiOMnWttAtFPuvLHEZEaT/ybofkuatNmqMc9tT8N36o7rhn3g7SPJRbLbH0XQZEbl09C20rTTNOqAQfMdDuK9U643LKfIhN0vDXBzzbVTcTNSXDeJmYAMQNMhv4qKbQSYB3yBv8Xa81ZfGz1SzPxfmpF0hwmOTXD3SPVRqtpGTszBA4RvXHusnF7ZLDR1YRjJZg8oyVLSXNILsRbxMkAcFEaXOdMnkVkY8NcHTLc8448lWlXa15J0cMl48bmm2bLjojG12FxXWbJXjgqlzswW4SeGYz9Fy1eiZnjmFsLqfuVtPY6rUzK+CnA9ZRRrur46THZTGccRkpK+1i8rKPl2sPAREUkBERAEREAREQBFRVQBElEAVHNBBBzByIO9VSUB5BttsubLUxNA/h3u7hn8riJLDv3GOQ1yXONtWcOgg7wRPprv68V71bbFTrMNOo0PY7UET48jzXi+1ty0rNXcyjVDxJluHvU+DS45OPQzyXz+t0ag98ejKSRHDWkYh3gcpGUO5gj7ldDsrtYbKcFYudQcDLQAcLjGYB3GCCNM5XG0Krg4EgxxO77hZrZVJpvII0y/2udXKVNilD38ChbfLaLrQ7+FDzTcS5jSBLMi5ze6TLRBMnd0laBhxuJDQQTkZyjduWz2XuSpbq/ZBwb3XFxM6Qcup0XQ1tlW2cxhwnmO8fHf4L02zVS3Ndfob06Z2vrg193bPW6pTb/DBzmvkuwPLWhwOGKkkDFGYEnJw4rNeGy9sszGG0vptaSQ1suqPygkSGwP8AJddsCQK1RkHvNkd4wIOcDfOXkuxvS6GV6TqbxIOY4hw0IO5e3TxVtO+PX/GTaWnUJYbPCX2cHh6/RdrsdeNRrHMHaPDGyC57XMptGmHugjMjLksFa4xTcWvaA5pggn6Ld7O2tlNlQFktMGIyMTnO/hC5derbntfHU9cdPGH3okG1Xi6s4GTOcR+bxPFQ6F5PpOdBnUZyRPE56rZWu0USXFrSxzpyH5YiOoWkezMCWgRB1y10/deVXNvdu5OtBLGMcF5Li4uc4nFn9FJoWgsIM65rFTqSCHZwO6RAk+qpVeHCC2CNCHZ+OULenUut5TK2VKzhnT2LaEEFrwHNOTgRII4EKBeuzoawvoA1KROJzJ77Oh95vqOeq0hJB0+e7etvct+FhEldjdXqY4f6o8GJ0PMf3OfBLgWQJAxDPdPrqrMZP9wjy6cV215XQ2sO1s8NqiSWgN7072zo74rmnWsycTnB2kZDMZZgDIrlX0Ol4l8n2OjVqFYsxRSlUc8aGf24KdYGAa6j4rJSsFpLZbTrdYcPR0E+Cn7LVQLQwVA8uBIAqTLCRIcQc+PnyUQpbmt2Vn1XBlZatrx2OzuOyOp0hi1d3o4Tu8oWwRF9dCKhFRXY+elLc8sIiKxUIiIAiIgCIiApKSrcCuDVXkkSiQkoCiqCkqmQQHEe0favsWiz0nltRwxPc0gFrDPdmJBOuRBEc15U2oCdeZ/2vWdodi7FXquqvfVY5xl2HMEwBo4GNNy8wvuxMoV6lJj8bWEQ6MJMgHMcRMeBXD1sLN++fTsZyi8kG11ssvmoFd7i3DJgGc/gthYLE+0VW02YQTvcQ1rRrLiV2Vj9mlNtGq+tXDnNa8tbSgjugwS5wkyBoAInesqaZS5SJw2cvsfehs1pa7c8YDmNdRM6icl6XU2hY8Q9kg7nDEPA7l4k+vI5E8ePBd9s3enbUASe83uu6jf4jNVulOuOYnQ0TjL7kvkdLTp0GvbUp46bgZGEyPFpzjURK39PaSn7xjwIC4t1QqrbU/gD1E/Fc6v7TnVlRijpS0qn1Z11uFktAGMgnc4EB3Sd4UWrdTIAp1BhGQBOcdVzNS34daTfAkfAo2/o91w6O+oK38/GzmcOfVFVpJR/CybargqzIg8w5ggeJWpr3S8HOP8ANn/pSH7ScneJYf8A4WF+0jzpA6hn/lY/wG8/eX0PTGFq9CGaBZlp5O9QjmTqXeTvsqUdoK3Fv+LforDtDX/UPII41PpJ/Q0Ss9F9TCWA8fVVLt8yfVUqX5XPvj/Fp+IUd9se78z/AEA+Shfw3uhJ/T9SXW5LEl7+hvLrvVzHCJOkeO6FMve/2tf2jaTe27rcUZl0wI4u3SM4WiupkOLpOQ+O/wAp81bQtUOfXd7sinOgAkPd1OYHAA8V2qbnZWmzm2VKE3g6WyWx8B9rrOac3dmxwyj9R08B5lTLvv41c7PZ31GA5PLobrn3nETpoFw92tFea9onstWUzljj3n/8OA3xw1zWjbS0Vn9hZA4u4NgNY3SXHINb1hbRm175M3Xn3wj2SxW7G0YgGu4SD5EKUvJrFcLmQ6027C8+7Rzg83u1/wAQu42ev6kQKXb9ofdLgA4jgTvK9td2XiXHzPFZTjmPPyOhREXpPMElEQBERAEREBbiQOVhqK7EqlsF0qhcrC5XhCCkq0uVXFIQk1l4Wc65ev0XmF+7E16lpq1AWhj3AwJmA1oI0jUFev1GytXbLKvNdWprknCfU87slxGk2AwDidXE8yp1mqVWaHwOi6V9A7wtda7PqfkVgobehqkjkb42Po13F4/Be4kuLYwOJ3lmUGc5Eb1oriu2tZa5BLX0390ljtCM2ugxxIynXkuzr0TvWOzUQD/tYXYlFrHU1rrSkpIxNKyhsZ+f1U+0WZju9+U7+asbZGnR0+mXr8F8tZpbFLCOxG5YNeKIcJ5keRhRq1jhbxt2QDDsznmAM+oJUStd9T9Lj0BPwVPDth2NI2xfc0VSio7mwtzXshGoI6ghQajAtYzfc3UkyGHKuLcsj6SshaZRbJjdkg4wri1ZKQVm+Bkk3fWIDxvLcvBa+9mnDRo6B5GOP0NEuz4nTxWzoUC78rSegPx3LFbLE4VWl2UMMaHOW7/Be7SXZW3HQ8N0Vu3Grv8Atz3dnQpCHPgZaAR6AD4FbJtZlho9mwQcnPf7z3Ean5DcFrbpZNorPPuANH/aZ+HqsD2G02rCc2tzd9+QXQ3GGO3Y2F1WSvbHYnOFKlP53fIZYj5BdNZ7lsNIgivXc8bwWATyGHTxK1FprwcLTDWiABkMlHNs81XekQ4uR7Hcd5srUxhdiLRDpyPUhbFecez20n+IjcWunoM/ivQLVRe4d12Hw1XVptc692MnKurUJ4MxcFb2zeIWtNircWnxKvFjqRoAf7v2Txp/0srsj6mxDgd6qoNKwOkEu8vqppW0JNrlYKSSXRlUVIRWKmNzEB5jwV6QFGC2S3D9yqq5FOCMlsKuFVlJQGPAsNVoWSs9RnNPEfH5qjJML6I4KNUsgKnffBWE8vvzWbRbJqK10A7lBfs/mun7Iq00T15ys5VpmkJtHJvuNw1mFFddDuDvT6rtOw5BUdRHBeeWlg+qN1dJHEmxPboX+n1V7DWHE9cvgF2RoN4K02NvBZ+Sh2LeYfc5QWqr+keawsr1JOR1zzH0XV1LA0+HWFhdd4jQfJVejRKu+By1VgdrSafL4wobrtE5Ux9+C7b+Xt4K42Fu4Qo8lFllqWuhwwuYfoHr9VfhZT1wjo0E+i6C9bO4EMbv1O/otNXuhw90joF4roRreIxPVCbmsyZHdfdIah58vqsVq2ks7mFhY4SNcpB3EK2pdc7vvwUG0XDKxjdPp/w22V9zTWWrgfVkiKkFuYObZmROWRGqt2Xr/i2onIw2OhLp+AUirs6+ciolG46zXuLehneFvG3jkOMX0JdptUGVHpWyXaKVRuV8Z4PEOn4wptiuxzCCCPBrR8lm7OCcI7n2dXeGMdXfq/uNHBoPeJ6kDy5rtBa28VyGzFcmmQT3gc+YOh+Xgt6HLtaWzFSwce+GbHk2zXg6FXLUB6zUrZGuYXqVy7nndfobAlJQQUhbGQlFVFILQFXCiKCSmFJVZSEICo4qqtIQki1M9c/BUwypOAJAVcEkU0SR9z5pTYdPv1UuUIUbQRjT3lWjL/az1GrCVDRKKOVFkDZTBCrgtkxSVQsKy4VQsUYJyYj4+qsFPr99VILOKtLQmCcmLDz+CoaXTyz81lwquFMEZIVWzNdqMwNZzWAXSdWP8Hz8f2W1eREKxreHrmFSVUZPlFlNo1brtqDUNd5H6LC+7jvpA9P2K30LEBCyelgyytkc9/KWzJpOnkTHkqi6W/0nev0XQdoskz+yp5OHvBbx5HOfyhv9E+ZVwukf0fUrf4DxVeyU+Sh7x+RHjyNPZ7A5p7tIA/3ZqY2y1T7gHUrZWdsFSQtYaWKXX/X5FJXM07btqnXCPX5KRRunOXunkMgtii1jp4L4lHbJlAFVFQlegyKoqSigFCkqiISVREQApCoikgoSgVEVSQURFBIhWvpoiAxYVmwIigFcKtNMKqKQWGkrC1EVSxSEwIiAswDgFd2XBETAyXgQqSFREZAcwFYC+DHqiKGWRkBzVcSIhBmovMqQiLRFWUDwqlEQgBUCIpBXCiIhB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6361">
            <a:off x="423388" y="214433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58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5724"/>
            <a:ext cx="8458200" cy="924475"/>
          </a:xfrm>
        </p:spPr>
        <p:txBody>
          <a:bodyPr/>
          <a:lstStyle/>
          <a:p>
            <a:r>
              <a:rPr lang="en-US" dirty="0" smtClean="0"/>
              <a:t>Spices That Give Desserts Unique Flavor</a:t>
            </a:r>
            <a:endParaRPr lang="en-US" dirty="0"/>
          </a:p>
        </p:txBody>
      </p:sp>
      <p:sp>
        <p:nvSpPr>
          <p:cNvPr id="3" name="AutoShape 2" descr="data:image/jpeg;base64,/9j/4AAQSkZJRgABAQAAAQABAAD/2wCEAAkGBhQQDxUUDxQUFBQVFBQUFRQUFBUUFRQUFBQVFBQUFBQXHCYfFxkjGRQUHy8gIycpLCwsFR4xNTAqNSYrLCkBCQoKDgwOGg8PGiwkHRwpLS4sKSwsLCksLCwqKSwsKSwsLCwsKSwpKiwpLCwsKSksKSwsLCwsKSksLCkpKSksKf/AABEIAN0A5AMBIgACEQEDEQH/xAAcAAABBQEBAQAAAAAAAAAAAAABAAIDBAUGBwj/xAA9EAABBAAEAwYDBwMDAwUAAAABAAIDEQQSITEFQVEGEyJhcYEykaEHFBVCscHRI+HwUlPxNYKiFiQzcpL/xAAaAQEBAQEBAQEAAAAAAAAAAAAAAQIDBAUG/8QAMBEAAgIBAwEGBAUFAAAAAAAAAAECEQMEEiExBUFRgdHwcaGx4RMyYZHBBiIzQlL/2gAMAwEAAhEDEQA/APTcqWVPpKlzAzKllT6SpAKFPNgrO/EmtlLHGj+W+YPTzWrDjm7OF/qusJJrg1OEoVa6kReCNdPPkqk8N7EH0Wm6ON2zq8iFUxGCaeY9QtnNMyJoSqr4yr0/B/8AS9w9yqT+ES8pD7qbTe4iLCiGlD8Lm/3P0RZwybnIPom0bieNhV2CE/8AKz28Kk/NKfYqyzhbfzSEra4MtmowNbWZ7fY2fopDjB+T5qnhsG3ZgLj81eGGy/GQ3y3PyCpkhLy7dF8eic57bptn9VcZg8rHPfpoaHrpqucnwaRkZUMqlpCl5jdkWVLKpCE2kFkZahSkIQIQWRlqFKQhNIQWMITaUlIEILI8qSfSSA1qSpOpKlsyNpKk6kqQHH9rICZRW5ArWtdt1is4/iMM7K+yB+V93Xk7f9V0nayPxsI8vnawcbJE+Vmdga+8srX/AA5Q3Q3dA7a6FfOmnGbadOz9do3CenjHJHcqflXvqWYu3TD8Ycw//ofTX6KyztPG74ZGe5y/Qrlsb2eeC7VlAZtCebS4NF766DVYWJhLHFrxRG4PJbWpyw/MH2Ro83OKTXnf15+Z6V+Lk7G/Q2mu4u7qV51w7hks7nCBuYtAJ8QboTXMhaOM4XjnyOe6OS3GzkcKvyDXaL1RzzavYfMydl4YT2PMlXjx/J2DuMHqU38YPUri/wAJxv8At4j/AMv5VPEuljeWS941wAJa4kGiLHNJaiUVbg/fkbxdjwyvbDPFv9Of5O//ABU+aH40Bu4D1IXnwkJ3JPqU+Ncnrn3RPow/plf7Zf2X3PQP/VTR+f2bZUDO1eaRrWNJzOa23HqQNguUiRZKA8eo/ULjPV5Gj2w7B0mJNyuXxfpR77hsEyP4R77n5rN7QucTE1uxeXO9GNvX3IWP9nr3ES2SW+Cr/wBXiv8AZdJxO8um2t/Sh/nRenDl/HxKfS/U/E/4p+NehjEJtKQhNIXQ4jKQpPpCkAyk0hSUmlAMpAhPITSEKMpAhOKCAbSCcgoDZpKk6kqXQyNpKk6kqUBzfa9nhafX9lzOIxcMrmFzGtfnp9/C5hvMb63z3XV9soz3AIF0T8qXmeKxOuq8Ge1Pg/UdlyhPEot01fzL8uBmZ4oH+G9mkgNdlDi2naGvU/CsjikBBJkcO8sWyqPiFgihVfug3ibmfA4gdAdPWtrVTGY4vcXOqzvQAv5Lg6a4R9mDcZW2q8a58zoewR/9xIOsX6OH8rOx5dH97ax8gEMzHR+N2hLyCd9TqNT0U/YafLijn8NxOGunNpG6tcV4LI9+MLQ0iXIWU9mpD2k89NL3X3NDJKCTfuz8b2wnLUylFda+hZ4LxX7vjJDNI/unsjPjLnDvXtjdf1d6D2WX26/6g7ziiP0IWtgM2Gm7x5ie18MYcHSsBjdGxulG71BquvJc723xwlxYki8TTFGCW604ZiWmuYsLz6nJ+ImvfHefQ7MwrBmhNW01bfx7q7q/Xr1KLXKVs4CoYHBzTH+m3TqTX911/B/s+kkoyEjyGn66/RfHcoJ1fPguT9Lm7Ux411MWOcuNAEk8hv8AJdDwDsVNiHhzhlbYPnp16fqu44N2Ogw41Av6n15n3K6FkgApgyj6qTbqnx9fsfA1Pa+TJaxkvA+Gtw8eRv8A3HqU7ijdAb8gOp/4UuCOhUXFAK89l9TSpLCqXuz89N3JmZSaQnFC12MDSE0pxKaVAAppRJQJQAKaUSU0lAAppRJTCUAbSTCUlCm8kgktmApIWlaAEkbXCniwuc4n2KglNgA+mh+lLo3O0VObXZfK1sts067vgztjlKP5XRxGL+zmPrK30IP6hZOK+z9o+GST3DV387yNifmsfG8WDHFr3kEMdJsayN+I35fuvOtVxXP7J+h6VqM3/RyEvCJRGGSQ58ooPZqaF5QRoatx2/ZVhwok64eWqbTWxkVpTgXfms62eRK6bFcca0El7qDWvJAcRlf8J0HNQycWaHua4uBazvHE7BnW/Y/JbWpXem/KvU9sNfkS6fNmJBweQVWFII5lwb+a/wAzumiqcagljjyGH47Le7OctIDQR4Bsa56nrot/8ayhjnxubG9zWh5LbBd8Jc3cAq3wzHOkfMHUBHJ3Yq9RlDrN+v0VlqJVxH5/Y6R7RndtL5+ouwpDMK0Ohcx7Sc2YFuazeYaWensurhxbvQdBouD4PiC6VxneHZcVJGzNK/P4TTAyJtNOpFk3pa7eALi5ZOi4+HvnzPDlmsk3N95pxOV6BtrOhK1cCdDa6YcNs88pFrBjQ+qqcUPi31oacgNdff8AZX8MNFQ4w8Aitzv6DZfZxx2wSODfJQJTcyYXppehB5cgXKMvTS9LBIXJpcoy9NL1LKSFyaXKMvTS9LA8uTS5RueopJwBZNKWCYuRWPJxoXoCfNJTci0dvaVoILsYDaVptoEqAJ1VCBtZhfPbp5K6HaqtJ/TzEj8wB9NwV49Vj3oqdFTFkAakD109lzHaLDB7ohmY12fLTiBnjfpI0DmdvkrvbOAzBsTGuecskgy1Yc0BsbtSPzO+iyOK4sTQYOXmcRDfk7Vrh87Xgjp+jNpmeOGF2Hnha9jn3kFOvKxpqMOrY0Donu4FcjyaDJIe6cA5xddklwJ9aSDnR4jHGJuZ47pzW9SWKLhnEzLJkdM8PLD/AE3wiNwdpqwkaga6G1v8KXcbTLsXCHOEbZnh7Yy1wAZlLiz4S82dt6FapfhwbiAMr3NmLpHuMuVgc0Ch3YrNsNPJc9E+V/D34h2Il7xj3ZacA3R4aAWgakrWb/1LCGSmvdh3F/LxltV67hdo4Ga3G0/FxYcuEMLnvHie2FgLhetvdpqd6JsqTGcaecQ3DwNfn7sSyFjWucwHRrRmOVpJvxHQAbElZvZh2JhEsT8M90jpnv74loiOaqc513QrYAmltzdkg/FDECeWJ5jbHJ3VAPA6FwJb/YLtHTGXM1ey8UwgrEyNkkDnguaQaF6NcQAC4DQ6LosOKWPBNHh4w1tNa0aa++53PmeqzOJdrqFRfP8AhejbDFzIwlKb/tO7w7rGiwONu/rH0aP1Vrshm+6NMl5nOc7XzOiq9pHAPHU2f2C67ri34mdtOih3iBkVfvEs642WiwZE0vUGdAvQUTF6aZFEXppcoWiUvTDIqmJxzWbnXoFlz8Qc870On8pYo0sTxMN0bqfosuadzz4jajbIOev0Usk4NeQquQU6gc18fRw9CP3STG4dxSV5FHoqCKBXcwAlNJRKaVCDHFKDFCRpa6sw0IPPzTXLOxkRvM00eoWWrBbnwjc+evHly5ueW7r5rmsR2YjyBjXSBol74DMDT7u9RtetK8/tQ2N2ScV0eBp7jknux7Hi43NcPI2ubx0Qw5+AtL5nd5IDMGh1ForL8OUgWNFFHwprH969z5XtaQ0vy20HcNa0AWVPxjjDIW5nmumlkrnMfxr71C77q4iRupbs6vJFBG1ZN2a4S2KG8Swtc2RzwHvtmptrgzNlseiwOL9sZDOTEclGrDQHGtBmJFlQcanlDAC4uBDTucw8OoI8jaw456cDzHOlpM7KPedNie2eIcA90pjqgGNFWRu5y6GDt857Gh1NdQvzPXyXnz3F90CSfdWMHg3ZrfoOeup/hZnLjrR1jBX0O+nxznavcT5LY4HwoOIfL/2t/crkIse1jM7gXEaNYFucK7ZO7rKIwJL33FcvdctPhSe+fLGafG2B6ozHMw+HDpDQF11cb2AXIYjiTp3ue7SzoOjRsFhsxUkxBlcXVtewHkOS0I9F6Zys8yjRaD0cyiab2/YAeZJ0A9Vj8e7ZYXCxW2Zs0t13cfwjrch0PsCsqLYbSN7MocVjWRNzSODR1Jr5dV5637VTf/xD2JNLB7QdqnYyQO2aAA0ch1PqpTNKrPWIeNRPvI8GuQ3+Sr4niLjo3Qdea804JjC14Nk3VV1BXogOl9Qs8osopdCEoEKw2O1LHhOvyG5/hErMlOPDl2wV3D4MctfPl7dVaZheu3Tl79VPlW6ohB93HPXzKKmypKg60hNKkKaV0OZGU0qQphQELwq8rVacFC9qgMHinCGyjXfkRuuWxfZp7LdGdeVaFd9IxVJoFOSnlXEY55PDJndWwNlVoI34OUOrXLsdqK9RlwaoYzhLZNHtB9Qs2as8+4lxT7zWZgDhzaT/AIVVm4a6OrvUAhd4zs5G02GC03EcBa/4r+eyy2mbjJrocKzQa2mRvc46BdsOy0fOz7q5BwWNg0aFFS7iucn3nMcO4I6RuZ2mui6Ph3ChGNteqv5GsbZpoG5JAAHmSuV7QdrSCBhnAt/M8A24dGE7eqW2ZR02MxjYIy5xGmwui48gFwuI7UTOlH9QjfQEgAb7D0WfNjPvOUzFxe3Y5iTv8N+dqTDvaBWVmvQdeVnX6pR0ii3N2he8nM91EglpPhuqBDb8+iyX8Mhlc4C7q8wcdLJ0o9CDuoONRdy5rmHwPsi9cpFGr9wVlYLFSjMQ1zmn8waSB7rpt44I3Tpo1mcMDRlD6A3NHXzJWTxYGJ9Ag2LNaeinw3ETm1P6ea0Pu5fEWt8T2g5djmF2GV1pWq5ZOq4KXCOIPqwKFUCevUBdz2b486ItZJcsTuZIa+M9R1HkvOoZSyUMLaF0bBbR32WvheJW6xrqNrGnodQo1zwE7VM9h4fOyRx7s7dasH/Oa0GxgbLz3srxB8mJY2EFwAcJncmtrwgnrm2HqvSMqGHwyLKjlUmVHKlEI8qCmyJKg6YppCcmlbMDCgQnFAhARkKNzVMQmOCgKz2KF8atuao3NQFF8SgfCtBzFG6NSima6BRuw60nRJhiUoGa6Gly3HO2kUWZsLmve0WT+VnmTzPkoPtb4tNBDFHES1spLXOGm1eG+V39CvNHYJrAbeS8t12qufh3IWaNo67EcZlc0OlcXbO8WzbFim9aI5c1Q4nxmMtqQB3Qj4h78xWizZeLd43wgkUAasgEADXpssHGTEnmpGBtypHTRYiOg6Np1HUj1t2/XYJrgRlLTuQLJ25g/RYkeLLWNzAitNiNtirGJ4iCxrAdcwcfIAEfwt7QpHVN4eJ4SHFpkBGWx4G0bNaXmIG/kqE+KdAwhwyua4Nom9zyPTp6qxwiXNz/AOeX+eSwu2ePucxg6Ny2fPKP5XGKt0zvOlHcX34aGZ+ZzTZABLXEWRz9UGwNwr8tlwcAW3v/ABYWNwrH+IAmlp8QxJxU0UWGY6RzbJDBZJNc+grU7Lrtd0cbVWWeNtb3YefiGztPIV7WFa7L9ip8UA+cmKE0dgJJByyjkPM+1rr+BdkGxhr8UGySN1az4o2E1ZP+t2noK0vddfh8EXau2+pWkvE5ydvgrcB4OyBgbE0MYNgOZ5uJ3cfMrWyp4ZQ0TqQhGGI5VJlSpCDMqSkypK0DcQKKCpkaUE4pqAaU0p5WJ2n7UxYCMOktznGmRt3d1N8h5qN0WjWIUZC89P2tOzA9w3JeoDjmryO1+y7vhnEmYmFssJtrhY6g7FpHIg6KKSZXFrqSFqYWqchNIVIVy1NLFOWoFqgOZ7X8HjxOHfHO1xbQcCys7HNOj2XuQCdOYsea8i4r2TlweIy4oB8ZGZkwLskgAoCtw4Ddp1FHfde9Y3D5m6bj69VQxGDjxERjmaHscKLXCwf7qlTo8Om4x3Y8NAcq0+QCg4fhRO/vXgAN00GriK/4tdt2k+yEOt+Ckyn/AG5dR6NeNR7g+q5I8PnwbO7nic0i9dC02dwRvus7fA2pX1LeJgjeMpGoOle3sufxHZ1wlINMboQRrmB6DkVfwWMBqjrXLb3Q7UcSrumtNkWfahv7/oiTXCNunG2T4bhLmNuJ7s3LNsfLyP0+qfDFHNE4TkB2pzGs2fr13rTzK0+zGBxeKaBHGXRjaR7SyNvI1Ifi9Bfouy7PdhoMGc7v60xJOdw8DCTZ7uPlvudfRTY2XekqOA7N/Z5iMU0OxA7iE65nN/qvv/Qw7DzND1XpvB+AxYVnd4aPLfxHd765yP3PpsOQC148O55vYdTzV6HDho0/uV0OBWw2ArV2p6cgrmVPDU7KhSOksqkypZVCDKRpOpGkAykU6kkBr0gnIKkGFAp5CaQgGFeV/bDgniSKbUxlndk8muBJq+Vg/Qr1YhV8XhGSsLJGte1w1a4Ag+oKy1ZU6PmzDvNa817H9lmHezAEvBAfK5zL5tytF+hIPyWnF2GwbH5m4dlg2LLnC/8A6uJB+S3GtpRKjcp2qChSNI0qcyOksqkypZVQRFqp4jA65maHmOR/grRyoZUBhmStHAg9CocRCx4p7WuHmAVvTYZrhThf+cis6bg5/I72d/KpTm3dkMKXWYW35WP3U+C7MYVj8wgiveywOOnmVrfh0vQfNTRcLP53ew/lAQz4h0hoWa0A6Ach0Ckw/Dq1fqenL+6vRwBopopOyo3YI8qIYpA1HKhSPKnBqkypUqQjyoEKQhClAMpKk+kaQDKST6SQGmgikhBtIEJyFIBhCBCfSBCAiLUMqlpDKgI8qVKSkKQDKSpPpKkKMpKk+kqQhHSBapMqFKgiLU3KpsqGVARZUMqlypZUKR5UaT8qFIBlI0nUkQgI6SpPpKkINypZU+kqQDKST6SQF5BOQQApJFJANQpPQpQDaQpPIQpANpCk+kqVAykqT6QpANpDKn0lSAZSFKSkKQDKQpSUhSoGZUMqkpCkBGQllTyEKQDCEKTyEKQDaSpOSQDaSpGkqQApJJFQFxJJJAJJJJAJBFJABJGkkAEE6kEAKSRSQApBFJUASRSQDaSpFJABAopIBtIFOQKAYkiggAlSKCACSRSQARQSQFtFBFAJJC0lAFJJJUCSSSQCSSQQCSSSQCSQtJAJJJBAJJJBAJBJJAIoFJBAAoIlBAJBIoFQCQSSVAkkLSQ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QDxUUDxQUFBQVFBQUFRQUFBUUFRQUFBQVFBQUFBQXHCYfFxkjGRQUHy8gIycpLCwsFR4xNTAqNSYrLCkBCQoKDgwOGg8PGiwkHRwpLS4sKSwsLCksLCwqKSwsKSwsLCwsKSwpKiwpLCwsKSksKSwsLCwsKSksLCkpKSksKf/AABEIAN0A5AMBIgACEQEDEQH/xAAcAAABBQEBAQAAAAAAAAAAAAABAAIDBAUGBwj/xAA9EAABBAAEAwYDBwMDAwUAAAABAAIDEQQSITEFQVEGEyJhcYEykaEHFBVCscHRI+HwUlPxNYKiFiQzcpL/xAAaAQEBAQEBAQEAAAAAAAAAAAAAAQIDBAUG/8QAMBEAAgIBAwEGBAUFAAAAAAAAAAECEQMEEiExBUFRgdHwcaGx4RMyYZHBBiIzQlL/2gAMAwEAAhEDEQA/APTcqWVPpKlzAzKllT6SpAKFPNgrO/EmtlLHGj+W+YPTzWrDjm7OF/qusJJrg1OEoVa6kReCNdPPkqk8N7EH0Wm6ON2zq8iFUxGCaeY9QtnNMyJoSqr4yr0/B/8AS9w9yqT+ES8pD7qbTe4iLCiGlD8Lm/3P0RZwybnIPom0bieNhV2CE/8AKz28Kk/NKfYqyzhbfzSEra4MtmowNbWZ7fY2fopDjB+T5qnhsG3ZgLj81eGGy/GQ3y3PyCpkhLy7dF8eic57bptn9VcZg8rHPfpoaHrpqucnwaRkZUMqlpCl5jdkWVLKpCE2kFkZahSkIQIQWRlqFKQhNIQWMITaUlIEILI8qSfSSA1qSpOpKlsyNpKk6kqQHH9rICZRW5ArWtdt1is4/iMM7K+yB+V93Xk7f9V0nayPxsI8vnawcbJE+Vmdga+8srX/AA5Q3Q3dA7a6FfOmnGbadOz9do3CenjHJHcqflXvqWYu3TD8Ycw//ofTX6KyztPG74ZGe5y/Qrlsb2eeC7VlAZtCebS4NF766DVYWJhLHFrxRG4PJbWpyw/MH2Ro83OKTXnf15+Z6V+Lk7G/Q2mu4u7qV51w7hks7nCBuYtAJ8QboTXMhaOM4XjnyOe6OS3GzkcKvyDXaL1RzzavYfMydl4YT2PMlXjx/J2DuMHqU38YPUri/wAJxv8At4j/AMv5VPEuljeWS941wAJa4kGiLHNJaiUVbg/fkbxdjwyvbDPFv9Of5O//ABU+aH40Bu4D1IXnwkJ3JPqU+Ncnrn3RPow/plf7Zf2X3PQP/VTR+f2bZUDO1eaRrWNJzOa23HqQNguUiRZKA8eo/ULjPV5Gj2w7B0mJNyuXxfpR77hsEyP4R77n5rN7QucTE1uxeXO9GNvX3IWP9nr3ES2SW+Cr/wBXiv8AZdJxO8um2t/Sh/nRenDl/HxKfS/U/E/4p+NehjEJtKQhNIXQ4jKQpPpCkAyk0hSUmlAMpAhPITSEKMpAhOKCAbSCcgoDZpKk6kqXQyNpKk6kqUBzfa9nhafX9lzOIxcMrmFzGtfnp9/C5hvMb63z3XV9soz3AIF0T8qXmeKxOuq8Ge1Pg/UdlyhPEot01fzL8uBmZ4oH+G9mkgNdlDi2naGvU/CsjikBBJkcO8sWyqPiFgihVfug3ibmfA4gdAdPWtrVTGY4vcXOqzvQAv5Lg6a4R9mDcZW2q8a58zoewR/9xIOsX6OH8rOx5dH97ax8gEMzHR+N2hLyCd9TqNT0U/YafLijn8NxOGunNpG6tcV4LI9+MLQ0iXIWU9mpD2k89NL3X3NDJKCTfuz8b2wnLUylFda+hZ4LxX7vjJDNI/unsjPjLnDvXtjdf1d6D2WX26/6g7ziiP0IWtgM2Gm7x5ie18MYcHSsBjdGxulG71BquvJc723xwlxYki8TTFGCW604ZiWmuYsLz6nJ+ImvfHefQ7MwrBmhNW01bfx7q7q/Xr1KLXKVs4CoYHBzTH+m3TqTX911/B/s+kkoyEjyGn66/RfHcoJ1fPguT9Lm7Ux411MWOcuNAEk8hv8AJdDwDsVNiHhzhlbYPnp16fqu44N2Ogw41Av6n15n3K6FkgApgyj6qTbqnx9fsfA1Pa+TJaxkvA+Gtw8eRv8A3HqU7ijdAb8gOp/4UuCOhUXFAK89l9TSpLCqXuz89N3JmZSaQnFC12MDSE0pxKaVAAppRJQJQAKaUSU0lAAppRJTCUAbSTCUlCm8kgktmApIWlaAEkbXCniwuc4n2KglNgA+mh+lLo3O0VObXZfK1sts067vgztjlKP5XRxGL+zmPrK30IP6hZOK+z9o+GST3DV387yNifmsfG8WDHFr3kEMdJsayN+I35fuvOtVxXP7J+h6VqM3/RyEvCJRGGSQ58ooPZqaF5QRoatx2/ZVhwok64eWqbTWxkVpTgXfms62eRK6bFcca0El7qDWvJAcRlf8J0HNQycWaHua4uBazvHE7BnW/Y/JbWpXem/KvU9sNfkS6fNmJBweQVWFII5lwb+a/wAzumiqcagljjyGH47Le7OctIDQR4Bsa56nrot/8ayhjnxubG9zWh5LbBd8Jc3cAq3wzHOkfMHUBHJ3Yq9RlDrN+v0VlqJVxH5/Y6R7RndtL5+ouwpDMK0Ohcx7Sc2YFuazeYaWensurhxbvQdBouD4PiC6VxneHZcVJGzNK/P4TTAyJtNOpFk3pa7eALi5ZOi4+HvnzPDlmsk3N95pxOV6BtrOhK1cCdDa6YcNs88pFrBjQ+qqcUPi31oacgNdff8AZX8MNFQ4w8Aitzv6DZfZxx2wSODfJQJTcyYXppehB5cgXKMvTS9LBIXJpcoy9NL1LKSFyaXKMvTS9LA8uTS5RueopJwBZNKWCYuRWPJxoXoCfNJTci0dvaVoILsYDaVptoEqAJ1VCBtZhfPbp5K6HaqtJ/TzEj8wB9NwV49Vj3oqdFTFkAakD109lzHaLDB7ohmY12fLTiBnjfpI0DmdvkrvbOAzBsTGuecskgy1Yc0BsbtSPzO+iyOK4sTQYOXmcRDfk7Vrh87Xgjp+jNpmeOGF2Hnha9jn3kFOvKxpqMOrY0Donu4FcjyaDJIe6cA5xddklwJ9aSDnR4jHGJuZ47pzW9SWKLhnEzLJkdM8PLD/AE3wiNwdpqwkaga6G1v8KXcbTLsXCHOEbZnh7Yy1wAZlLiz4S82dt6FapfhwbiAMr3NmLpHuMuVgc0Ch3YrNsNPJc9E+V/D34h2Il7xj3ZacA3R4aAWgakrWb/1LCGSmvdh3F/LxltV67hdo4Ga3G0/FxYcuEMLnvHie2FgLhetvdpqd6JsqTGcaecQ3DwNfn7sSyFjWucwHRrRmOVpJvxHQAbElZvZh2JhEsT8M90jpnv74loiOaqc513QrYAmltzdkg/FDECeWJ5jbHJ3VAPA6FwJb/YLtHTGXM1ey8UwgrEyNkkDnguaQaF6NcQAC4DQ6LosOKWPBNHh4w1tNa0aa++53PmeqzOJdrqFRfP8AhejbDFzIwlKb/tO7w7rGiwONu/rH0aP1Vrshm+6NMl5nOc7XzOiq9pHAPHU2f2C67ri34mdtOih3iBkVfvEs642WiwZE0vUGdAvQUTF6aZFEXppcoWiUvTDIqmJxzWbnXoFlz8Qc870On8pYo0sTxMN0bqfosuadzz4jajbIOev0Usk4NeQquQU6gc18fRw9CP3STG4dxSV5FHoqCKBXcwAlNJRKaVCDHFKDFCRpa6sw0IPPzTXLOxkRvM00eoWWrBbnwjc+evHly5ueW7r5rmsR2YjyBjXSBol74DMDT7u9RtetK8/tQ2N2ScV0eBp7jknux7Hi43NcPI2ubx0Qw5+AtL5nd5IDMGh1ForL8OUgWNFFHwprH969z5XtaQ0vy20HcNa0AWVPxjjDIW5nmumlkrnMfxr71C77q4iRupbs6vJFBG1ZN2a4S2KG8Swtc2RzwHvtmptrgzNlseiwOL9sZDOTEclGrDQHGtBmJFlQcanlDAC4uBDTucw8OoI8jaw456cDzHOlpM7KPedNie2eIcA90pjqgGNFWRu5y6GDt857Gh1NdQvzPXyXnz3F90CSfdWMHg3ZrfoOeup/hZnLjrR1jBX0O+nxznavcT5LY4HwoOIfL/2t/crkIse1jM7gXEaNYFucK7ZO7rKIwJL33FcvdctPhSe+fLGafG2B6ozHMw+HDpDQF11cb2AXIYjiTp3ue7SzoOjRsFhsxUkxBlcXVtewHkOS0I9F6Zys8yjRaD0cyiab2/YAeZJ0A9Vj8e7ZYXCxW2Zs0t13cfwjrch0PsCsqLYbSN7MocVjWRNzSODR1Jr5dV5637VTf/xD2JNLB7QdqnYyQO2aAA0ch1PqpTNKrPWIeNRPvI8GuQ3+Sr4niLjo3Qdea804JjC14Nk3VV1BXogOl9Qs8osopdCEoEKw2O1LHhOvyG5/hErMlOPDl2wV3D4MctfPl7dVaZheu3Tl79VPlW6ohB93HPXzKKmypKg60hNKkKaV0OZGU0qQphQELwq8rVacFC9qgMHinCGyjXfkRuuWxfZp7LdGdeVaFd9IxVJoFOSnlXEY55PDJndWwNlVoI34OUOrXLsdqK9RlwaoYzhLZNHtB9Qs2as8+4lxT7zWZgDhzaT/AIVVm4a6OrvUAhd4zs5G02GC03EcBa/4r+eyy2mbjJrocKzQa2mRvc46BdsOy0fOz7q5BwWNg0aFFS7iucn3nMcO4I6RuZ2mui6Ph3ChGNteqv5GsbZpoG5JAAHmSuV7QdrSCBhnAt/M8A24dGE7eqW2ZR02MxjYIy5xGmwui48gFwuI7UTOlH9QjfQEgAb7D0WfNjPvOUzFxe3Y5iTv8N+dqTDvaBWVmvQdeVnX6pR0ii3N2he8nM91EglpPhuqBDb8+iyX8Mhlc4C7q8wcdLJ0o9CDuoONRdy5rmHwPsi9cpFGr9wVlYLFSjMQ1zmn8waSB7rpt44I3Tpo1mcMDRlD6A3NHXzJWTxYGJ9Ag2LNaeinw3ETm1P6ea0Pu5fEWt8T2g5djmF2GV1pWq5ZOq4KXCOIPqwKFUCevUBdz2b486ItZJcsTuZIa+M9R1HkvOoZSyUMLaF0bBbR32WvheJW6xrqNrGnodQo1zwE7VM9h4fOyRx7s7dasH/Oa0GxgbLz3srxB8mJY2EFwAcJncmtrwgnrm2HqvSMqGHwyLKjlUmVHKlEI8qCmyJKg6YppCcmlbMDCgQnFAhARkKNzVMQmOCgKz2KF8atuao3NQFF8SgfCtBzFG6NSima6BRuw60nRJhiUoGa6Gly3HO2kUWZsLmve0WT+VnmTzPkoPtb4tNBDFHES1spLXOGm1eG+V39CvNHYJrAbeS8t12qufh3IWaNo67EcZlc0OlcXbO8WzbFim9aI5c1Q4nxmMtqQB3Qj4h78xWizZeLd43wgkUAasgEADXpssHGTEnmpGBtypHTRYiOg6Np1HUj1t2/XYJrgRlLTuQLJ25g/RYkeLLWNzAitNiNtirGJ4iCxrAdcwcfIAEfwt7QpHVN4eJ4SHFpkBGWx4G0bNaXmIG/kqE+KdAwhwyua4Nom9zyPTp6qxwiXNz/AOeX+eSwu2ePucxg6Ny2fPKP5XGKt0zvOlHcX34aGZ+ZzTZABLXEWRz9UGwNwr8tlwcAW3v/ABYWNwrH+IAmlp8QxJxU0UWGY6RzbJDBZJNc+grU7Lrtd0cbVWWeNtb3YefiGztPIV7WFa7L9ip8UA+cmKE0dgJJByyjkPM+1rr+BdkGxhr8UGySN1az4o2E1ZP+t2noK0vddfh8EXau2+pWkvE5ydvgrcB4OyBgbE0MYNgOZ5uJ3cfMrWyp4ZQ0TqQhGGI5VJlSpCDMqSkypK0DcQKKCpkaUE4pqAaU0p5WJ2n7UxYCMOktznGmRt3d1N8h5qN0WjWIUZC89P2tOzA9w3JeoDjmryO1+y7vhnEmYmFssJtrhY6g7FpHIg6KKSZXFrqSFqYWqchNIVIVy1NLFOWoFqgOZ7X8HjxOHfHO1xbQcCys7HNOj2XuQCdOYsea8i4r2TlweIy4oB8ZGZkwLskgAoCtw4Ddp1FHfde9Y3D5m6bj69VQxGDjxERjmaHscKLXCwf7qlTo8Om4x3Y8NAcq0+QCg4fhRO/vXgAN00GriK/4tdt2k+yEOt+Ckyn/AG5dR6NeNR7g+q5I8PnwbO7nic0i9dC02dwRvus7fA2pX1LeJgjeMpGoOle3sufxHZ1wlINMboQRrmB6DkVfwWMBqjrXLb3Q7UcSrumtNkWfahv7/oiTXCNunG2T4bhLmNuJ7s3LNsfLyP0+qfDFHNE4TkB2pzGs2fr13rTzK0+zGBxeKaBHGXRjaR7SyNvI1Ifi9Bfouy7PdhoMGc7v60xJOdw8DCTZ7uPlvudfRTY2XekqOA7N/Z5iMU0OxA7iE65nN/qvv/Qw7DzND1XpvB+AxYVnd4aPLfxHd765yP3PpsOQC148O55vYdTzV6HDho0/uV0OBWw2ArV2p6cgrmVPDU7KhSOksqkypZVCDKRpOpGkAykU6kkBr0gnIKkGFAp5CaQgGFeV/bDgniSKbUxlndk8muBJq+Vg/Qr1YhV8XhGSsLJGte1w1a4Ag+oKy1ZU6PmzDvNa817H9lmHezAEvBAfK5zL5tytF+hIPyWnF2GwbH5m4dlg2LLnC/8A6uJB+S3GtpRKjcp2qChSNI0qcyOksqkypZVQRFqp4jA65maHmOR/grRyoZUBhmStHAg9CocRCx4p7WuHmAVvTYZrhThf+cis6bg5/I72d/KpTm3dkMKXWYW35WP3U+C7MYVj8wgiveywOOnmVrfh0vQfNTRcLP53ew/lAQz4h0hoWa0A6Ach0Ckw/Dq1fqenL+6vRwBopopOyo3YI8qIYpA1HKhSPKnBqkypUqQjyoEKQhClAMpKk+kaQDKST6SQGmgikhBtIEJyFIBhCBCfSBCAiLUMqlpDKgI8qVKSkKQDKSpPpKkKMpKk+kqQhHSBapMqFKgiLU3KpsqGVARZUMqlypZUKR5UaT8qFIBlI0nUkQgI6SpPpKkINypZU+kqQDKST6SQF5BOQQApJFJANQpPQpQDaQpPIQpANpCk+kqVAykqT6QpANpDKn0lSAZSFKSkKQDKQpSUhSoGZUMqkpCkBGQllTyEKQDCEKTyEKQDaSpOSQDaSpGkqQApJJFQFxJJJAJJJJAJBFJABJGkkAEE6kEAKSRSQApBFJUASRSQDaSpFJABAopIBtIFOQKAYkiggAlSKCACSRSQARQSQFtFBFAJJC0lAFJJJUCSSSQCSSQQCSSSQCSQtJAJJJBAJJJBAJBJJAIoFJBAAoIlBAJBIoFQCQSSVAkkLSQH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321">
            <a:off x="685800" y="1828801"/>
            <a:ext cx="1981200" cy="192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data:image/jpeg;base64,/9j/4AAQSkZJRgABAQAAAQABAAD/2wCEAAkGBxQTEhUUEhQUFBQVFRgVGRYVFBQVGBcXFxcXGBUYFBQYHSggGBolHhUUITEhJSkrLi4uFx8zODMsNygtLisBCgoKDg0OGxAQGiwkICYsLCwsLCwsLCwsLywsLCwsLC8sLCwsLCwsLCwsLCwsLCwsLCwsLCwsLCwsLCwsLCwsLP/AABEIAMIBAwMBIgACEQEDEQH/xAAcAAABBQEBAQAAAAAAAAAAAAAAAgMEBQYHAQj/xAA8EAABAwIEAwYEBQQCAQUBAAABAAIRAyEEEjFBBVFxBiJhgZGhE7HB8DJCUtHhB2Jy8SOCFSQzksLSFP/EABkBAQADAQEAAAAAAAAAAAAAAAABAgQDBf/EACQRAAMAAgICAQUBAQAAAAAAAAABAgMREiEEMVETIkFhcTKB/9oADAMBAAIRAxEAPwDt4CUhCAEIQgBCEIAQhCAEIUDjfE24ei6q4TGg5k6BG9Epb6J6Fy7E9tsS+CHNpjk0T5Elabs32wZXLadQZaptI/C79iuayS3o61guVtmrQoHGOKsw7M9SdYAGpPIKo4X2ubVqBjmZMxhpmek8lZ2k9MosdNbSNMm6zJCcQrFDKcXwsGQq3D1IMbFaziOHkLKYuiWlZvIx7W0bfHyfhkwKz4DiYJpne7fqFU4WpICdMghzdWmQsWO3FJmnJHOXJrkJvD1g9ocNCE4vWT2eS+gQhCAEIQgBCEIAQhCAElwSl4UA3lQloUgUhCFABCEICNxDH06LM9Vwa3S+55AblYrin9Q4cW0KYI0D3ki/PKNlA/qc9/x2Ak5AwFo2mTm89FkQ0xcWKy5M1ctI34PGlzyo0je3WKzZszCB+XIAD9V0jgnEhiKLaotOo5EahcYp0hC2H9POKZKpouPdqXbP6x+4+SnFke9MZ8E8dyvR0ZZr+oGANXCOLdaffjnGq0L67QYLmg8iQkYqHNLTcOBHqtDW+jCnp7OH4Vo33Uim8se1zfyEOnoZTeKp/BrPpO/K4x02TjrjksT2meutUjYf1CxYfh8NUB/EZHm1Zii6GggmRcJHG+Jh2DoU571KoR/1gx801hancuVfI9vZywzxlo6/wPHCtQZU3Iv/AJCxU9Yj+nOP/wDcon/NvyP0W3WmXtbPPyTxpoRVZIWe4rhFpFCx1GQrNbREVpmRw7oOXn81YUyouPoZTI2KdpmR1XmZo40erFcpLbgdfK40zoe836hXSymYthw1aZC02GrB7Q4aFafFybni/wAGLyseq5L8jqEIWoyghCEAIQhACEIQAhCEAmEL1CA9QhCATUqBoJcQABJJ2AWer9s8O02zvjcNt7pztxXy4RwH5i1vvJ+S5nSCz5crmtI14MCueTLjtj2mw2KFMMziq1xEOaRLTrfTYLPsMKJxbDQPiDUKRh6mZrXeErPkrb2bcUKVxQ78M72XtSoWEOaYcLgjUEJYveYSKm25Vdl9DVDGPqOcXvLnEzJN/Vbvslxd1Si5jiS6mYvrGy521+Wp1VzwLF/DriLB4g9dlow1939MvkR9n8K3tLif/W1CeYE9AnWVZEW6qv7RszVHv5PKd4ZUkX5Llf8ApnfF/lELjNOGhw1abjwKs+Dv7glNY+jmHUJjhNWO6dRbzCheiz9mq7PYr4OJpu2Jyno637LrAK4uAQJ911TszxD42HY+bxlPUWK04a/Bg8uNaotUioLJaF3Mhn+J0FVYaxI81psdRss5XZDwfFZvJjc7NvjX+CU26kcKxXw3ZSe64+h/ZMMSKzFhmnD2jTUqlxZqkKn4RxGf+N+v5Sd/A+KuF6mPIrW0eZkhw9MEIQrlAQhCAEIQgBCEIAQkyhAKQhCAoO2jA7DO8CHei5iH5fVdW47SzU3Dm0hcne2CfBZPIWqTPQ8N/a0M1wXA9FB4U+MzDbKfZWJJIgaKlxBDKwv+IQeU7Lk1tGpPTLelU9EtlW0HZQqDyD4KTl5qqLtDOJbN917Urw0P3bdLyX1lFIA5mnkrLpnO1tHlKKzXnUOJPqofD3ZTlOxhOdmngZm8nER5rzi9LJWkaOA9d1FdsR0kWj2j13VK0ZahPMq8wr8zPGPWFVY5kHNG9/qplk0i/wAMZC1XYDFhrqlIGx77fk76LGcNq92VZ8LxXwq7HjQOv0Nj81bHWq2cs0coaOrhepLSlLceUNVxZZ3iNPdaSoLKo4hTsVW1tHXFWqIDXWlKzym2DujojNC8hs9TQmqPVWnDeLaNqno7/wDX7qsEINOVMZKh7RXJjm1pmrBXqzmDxb6dh3m/pP0Oyu8NjGv0seR1/leljzzf9POyYaj+EhCELscQQhCAF4V6hAeQheoQAhCEBCx7ZBXIuI0i2q5vJzvnZdixQsuZ9qMNlrkx+IZvoVx8hfama/DrVNFLFvv3VJxrDk6ai6ti6SomIoktJG1+sbLLJvaGcI7M0EKwFxoqbhdQNeWnQ3Hnr9FfUbT63VPTOie0Ia3WR+yj1Za4OFtrqwc7SVFxAkX1VijKbA1MuIcNJM+uq0XEqIfSJGoEx0WTxb8ldh5yFrcBWBbEjkUpdlZ9aI/D6thH3t6pWPo5gfHzUeiMj3NiATLehvbldTagkW1+9uaguV3DK8WOrbH5K1Bt1+aoKncrf2uH+/orjD1JiNFYovg6n2Qx3xcM0ky5ncd1GntCu1zz+n+OyVnUibVBI/yb/E+i6GtuOtyeXmjjbR4VW8QHdPRWRVXxU92OZU3WpbIxrdJFY1tl4KR8vReVqwZbU8v3TZl9yvOjDy9npO9HtSo1ul+n7qLUx7tmx1updOl4JitTF9PVaPoykVVkY8TcNh6IZxY7t9CmcQABcjzI8lVYriFNpiZP3uuNpI6ytm0wHaEaOMjxsfXdX9Cu14lpkfeoXIf/ACxM5W3Gk+88lZYDtEacEB3kfVMfkuen2jjl8Sa7npnUEKi4L2lpVoaSGvOkwM3TxV6t8XNraPPuKh6oEIQrFAQhCAEIQgEVWyFhe3GF7gcNjHkfsLeqm4/gviU3N5g+uyip5S0Xx1wtM5Thm38f4ThpWv0hNv7pudLH+VJDi4QPXT/a81M9n2Z7H4U0ntftMEeB1+asmOtPknOL4UPpxyHP5qDgKssgm4kHqLfyld9kz8Exw/jwSS6x+/FOtFrz/rTqvY3A9Arr0QzN9oGQA8flM+6uOB1swF/PqEjiFDOwtO4ja2uir+zNYxk3acp8j/CP0UXVf0v8XSsSNW/Wycon8Phy6JzENgAxY6+aiYIS7mATpYqEWIfGqNpGxzDpul8OxgLfMT9VPx9GRI3H0/hUNNhY7+0j7PzVl60VfT2X9DFmm9lVv4mODh5GYPVdlweIFRjajfwvaHDoRK4rREtmbEf7+i6F/TniOeg6kTek63+DpI98w8l2w13ozeXH2qjWlZ/jWLh0Da37q9qVIBOwErFY6oXPJ8f9p5N8Z0cfFjlTYlrSXeMqdi8Q3D0jUcJAgQPExqqz/wDqDGkn8p9eSzXGeLvrEB12tJIaJAnbNFys85lK/ZteJ0/0PY3tLVqOOWWNn8LYnzINj6KC6oTrtexvudfJRKgI1OUbkRI8I3MpbnQzukAbzoeV9+Wqz1Tp9ndSpXQupULhAdB+9z0SwyBdwIAmSBfxF00MRlAzEwQBAgSfoFFrY0F0NZc+Jvbc87Kq7JfRPOIaLE32B09dEl9SfAzy2+9tFT1KfxDL5aBt3hNvvRSaedrf+Mgi1iRpE/cq3EjkP1mPDpZBjaLjfUadFvuyvbInJSxOphofvJMAP/fwXN6jnk6wYvED/wCR3T1Gre7SdLi0LpF1HaOWTHORaZ31CyfYvtOKw+DUc34rR3dZc0N/NP5vn6rWL0otWto8m4cVxYIQhXKAhCEAJjFMkJ9JqCylA5H2hweTEVBFic/kf5lNYenFputN26wsBr43yn5j6+qyNBxJAdNtD5W+S87NPG2ev498saY7UpiDe3LlzWep1Q2u6n+q45SBt7HyK02IJAj8U/crNcbZkcx4I7rpPMCL/M+qouzq+iyoTOtukp8amxjnY66yF5RqafulReIkb+n36KZZNIarttI6STMhZ1oNLEnlUGb/ALNs75tWjMzFx49Psql49Rhofux2bla4dboT6BWOb+TTYdmdnl77KC1pBnfcTF/5SeC4slsN1OvtsnuKUiIqSDBANosdvWFRfBd/I45wt9+cKI6kHEt9Om6fIzNgbiR9ny9VCIcHCbR5fdlZfJD7RKwTCO55hXPZTHfAxTCT3ak03f8AY90+oHqqyM1xYgz+yVWZNOZM9NCBsfKVZPT2UqeUuWdZxtXuO6fNZKs/KS46CSfefZWPD+J/GwzHnUgB3+QIDvcFZrjOMzAsY7XVw+XyTzXtrXwcPDnSa/ZW8VxRqfhkAeXrdQYd+kxF3afP78V4ymA3vOL76m/yHVJdTaS7PpqReDpbLyt5rGbxOIMnLBaRHeiZiCRcQ0+NkrLOkiOYtcQQL3JidUljbmo0EZuQsYtKdrVIbJAPlPJP0R+yJWa2OcHeY2gCdbFMtzMcJbIEWltvI/iIspWJcBA56WAHgCdv4TFcPBENGUmXXv4EHTbRWRDEur5ye68tFzIIFtwN0kucRmILSdLQRqN/ok5oGWXkxcxpG4Jt6L2g5zibd02m4ItoAdtCrFT2jcDM5xOuhAnaxN4TheQRMG05j6gAbpTjG7ZIO89YQdpFz5DpzlQSWfZPF5cZScPyk5htBBaSI8CYXalxfgNIB5jW02PsSuysK2eI98l/DB5s6csWheIWwwnqEIQAvCvUIDPdp8LnpPbE2kdRcfJc2owLTafchdhxjJC5TxbD5KtRuwcY5QRI9o9Vl8qfVG/wq9yK0PqqjiuFlhNzPTdT2m3SN+tkqvpl8JiCLeCyybmil4TVzUxuR3fNtvvqrFpj7+SpMD3a1Snse8Oswf8A6+iu47trlT+Rvobc25+seA+qjcRggiJkR7clOfSEC0mDN9xCZxPS8/RdCjRS9mMTByk3aYPjHPygrTYuhma75dVjp+FihyqAGfFuvtHoVr24oNaC4iI62/hVr30J7nsjcKqtm5jKSD73HhaU5iqcyI/CeWxk/wAqE4t+ISw5g7lsfH72XmJ4rTpthxDXHSXC/v7KUtjeh/h7tjqDIP34FTpym+juQ0PNU+CxTXP7vy+nqrmicwg/t9xceiP9kIf7MY0t+PQ3A+IzroR6hvqovGMI5jgWQWOGZjs21jHgRPyVbiKxoV6dX9LocebHWk+/orbiVc5PhTADs7CNcrtWz4H2VcvcJ/HRGNatr57K9uu0l0aggCNCed0t7g0i0uHgLNN7E7Jr4rRrrMTGsFxM8tT7pqR3t50AuYm5JI6LKjSySak2mdzAnwt5gqJUe5zh3iBOgab/APfbovM2c93LAMXmZ6cvsofLTaCAeU9RIur6KbFVAC+de7pNtdY22v8AsvDXylxcJAAy7XuL/e6Sx0zDQLm0i2msmZ3TdR4iRmykxNvP5eykgaq1Hk5hbme7eba7eifaSINnSIi2nhefFNNrgECBe4GwE6zrPXmvDigT+E+MDTWL+QUshD1N7jYR03HoPBPwRqAPGCYG6YGIOgJB6X52EBTqGBdINSZ2GhPKRsFCW2S+kXXY3Cl9ZusEiRFoF3H2jzXVAVmeyfDPhMzuEOcNP0t5LRgr08GPhJ5Pk5Od/wAHZXiTKF20Zx1CEKCQQhCARVFlzntvhslQP/UI8xb5Eei6QQsr21wuaiXRJYQ76H2K55Z5Qzt498ciMLRd1kjeE5WJcIG28JqiwHnbaPvwTlKlG/tMnrtv6rzV7PYZleKg0qrKhGjhJ/tNj7H2V807A20lV3aChnbobtnraPXT1TeCx3/A15Mkd07S5tiT6T5ro1sonotmnLM+PTX/AGm31RFyLbTped9r+6yuN4zUdJDmU26Z3265QfnuqvEUcTLXNrZgTcgNgSJB001XacfycKzfCNF2hpjIKjSDkcHHnl0d7FUvaXFVfhZmOIggGNQ2+nL+UrhlerdtYNgQA4E9+ZBnbb3UanxQMJY8GAS0OjMC0EgSOkc1dTpnOr5LvrYrgGPqPpuqOdme05dGgxE7a7epTHDqbKgc6pTdmmCKgJMHYGByOgESnqBpsLnUqjAHGSwzAPNosWn+EmvjiTDbzaYMD11UtfBVNaXJlpwCkGvaxgMCTrMTO/3otnhhAnwEjxsFm+E0wxo6XNtVYYjjnwmOc1mdzWm0wNJgny2lcHumalqUTOOYcOYRHPxTHDsR8Wk2TDmjLPi21+oj1Wcw/bUvMPpFttQCYI218phWPA8UHOJb+Gp3gIIuLGx+7K+OWnxr8nK7VLlL7RbDDZjBsR6HomarHNEaeQ8Ykq1ZTlOCoB+Ieaz1g4vo7zmVLso8m8keYi++mvVeAX1M6jSPHXT+FeVKDHXt5KLU4ezmeap9Oi/JFTWosMGSS0WvFt9BfzXgYTJDtTIGU2vFj+yuMPh2sIhodGgd3h1gqWeIPH4cjf8AFrR9FbhRXkilo8NqunLTebDvER6ONk+7hLQ3/kqBjuVI5nHr+X3UqrVc78biepKaa5oNu8fC/uuk4W/bIeVIdwtrUmR/e45n31voPJaXgXCwDnf3na3VZwykSZIharAsWvDhmezDnz1XRdYYqUCoeHUpq0mIcQvJXqgDyEIVSQQhCAFX8VoB7HNOjgQehEKwTWIbZSgcegte5pMQSPCQbj1BSMLZ1yTJ9rKz7XYcMrm0B4zT119wSqpm5t/MewXl3PGtHuY65SmKx1CW3F7/AM/fgsViH/Dc6m7usJDhO5Igg+3utu2418dN45lUnGeHCow5gCCL9b3BV5eilraMzjG0zd7WbiSZMbRYfNV+IrvptY2k0im3dw1E3nnrMp/h4ZQYTVBJY8tFrkjSPUFPN4x8d3wnUSGutM3FvD+VpWzFWv8ApODaNJrXYhxJNw0E6+Dd9fFLxWAp4gRTGVwgwbH7iVVVcfSqvOak97mktBGXKYOusgFdB/p9wB781eo3LngNH9om/jrr1Vox7aK3lSTKHh3Y4m5CdxHZfLeF2LD8LAGii4zgubZanEmOcj2cW4lXNJjTDyA+CGZc07a7SB6qNg+Kmo/L8EtZ+oukzaJXV39gw90kxPIBWPD+wVCmZILz/cZHosqwmx+T+dnGGUYa57GXLib7bacrT5q/7JcCqnK5zYaC505coJcSTA5XK7FT4JTboxo8gnDw4cldYtHP6+zIM4fATdfh55LZf+PHJK/8cCq3j2XjLo5tiOGlQKuGqDQuXUKvBwdlBr8DHJcvpHVZ0c1cKv6j6BJFOqfzOW/fwIcl6zgXgpWJh5jDUOGOcbyeslaPhXCPBX9LhEbKzw2DAXacaRwvLsgYbh8bKyoYeFNp0E82kuhxb2NUmJ5oSg1LyoVEwvV7C8TYHUIQqkghCEAJLhZKQgMJ2+wcsbU/SYPQ/wAj3WEdUiDyt+31XXO0eD+JSe0alpjrqPeF8/8AaKtVaXUmvyvmzSRIAPeIn09VmzY93s3+Pm1j18FvjuP06QlxLo1DWlwmeYsNtVHr9oRoaVSDvA9mj+VnaVJzmtBI+JmiWWkXkEjXaQtvwDs8+uQ5+Zm1gJjwnRJx76SJrNrtsz9ThdSq7/jpue2Q6wu11rEHwDVbYLsRjH/hohk/mcQ2PmfYrrPA+DsosDGNDQPMk7lxNyTzKvKdJaViSXbMVeQ2+kc37P8A9L2Mg13Bx/SwW83G59l0LC4BrAA0AAKaGJYCsml6OTbr2Miml/DS4XqjY0IFML0NSkKNk6PMqMq9QhI3kSg1KQgElqS6knEICMcOF6MOE+vUBGNAIFJSEQp2BsNTkIheqAJhC9QgPIQvUID1CEIAQhCAEIQgGq9LMFjeN9h6Nd+d0z4WW3XhajSfslU59GM4d2OoUjLWDN+p3ed6lX2F4a1ugVnkSgFbevRV7fsZZSToavYXqhsJAhCFBIIQhACEIQAhCEAIQhACEIQAhCEAIQhACEIQAhCEAIQhACEIQAhCEAIQhACEIQAhCEAIQhACEIQAhCEAIQhACEIQAhCEAIQhACEIQAhCEAIQhACEIQAhCEB/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35" y="168477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 descr="data:image/jpeg;base64,/9j/4AAQSkZJRgABAQAAAQABAAD/2wCEAAkGBxQTEhQUEhQVFhUXFxUZFxcXGBwWGBgdGBgYFhgYHBYZHCggGBolGxUWJDEhJSkrLi4uGB8zODMsNygtLisBCgoKDg0OGxAQGi8kICQsLCw0LCwsLCwsLCwsLCwsLCwsLCwsLCwsLCwsLCwsLCwsLCwsLCw0LCwsLCwsLCwsLP/AABEIALcBFAMBIgACEQEDEQH/xAAbAAEAAgMBAQAAAAAAAAAAAAAABAUCAwYBB//EADkQAAEDAgQEAwYFBAEFAAAAAAEAAhEDIQQSMUEFUWFxIoGRBhMyobHwI0LB0eEUUmLxFSQzcoLi/8QAGQEBAAMBAQAAAAAAAAAAAAAAAAECAwQF/8QAJREBAQACAQQCAgIDAAAAAAAAAAECEQMEEiExQVETIhTwYXHB/9oADAMBAAIRAxEAPwD7iiIgIiICIiAiIgIiICIiAiIgIiICIiAiIgIiICIiAiIgIiICIiAiIgIiICIiAiIgIiICIiAiIgIiICIiAiIgLGpUDRLiAOZMBUfGuNGnU92yAYkk3vyjtCpsZWNQgvcXHb+AuTl6vHC2SbrfDguXm+nVjilEuy+8Zm5Tr2OhW6jimPJDXAkagH7t1XFtwh3jzW6k4sdmFiNwBPryWM63L5jS9PPiu0RVfDOLB4h5h3PY/srRd2GeOc3HNljcbqiIiuqIiICIiAiIgIiICIiAiIgIiICIiAiIgIiICIiAiIgIiICIiDivaCj/ANQ5zgTpFyLZW8us+i3UWtGgAMaxftPkp3tTQu1wsTY+R/8ApVwItvC8fmnby134XeEbwFqqNlZe9BsTt93WjEu0ACpfS0ZU5lbv6moCMrnADaYBXmGpnU6bLMsSSxFsTKPH4s4Akawb+amM45TOocPL+VzL8L+Jmt5C891taRMTdazqeWfKt4cK6ZnFaZ3I7j9luGNp/wBwXJ5xMR8llmV51ufzFL0+LrHYpg/N6X+i8Zi2ExPrZc3SqRoZPy+S2Gs6diPvVW/mZfSPwR06KhocScPLYqZT4rzb6FdGPVcd9+GV4coskUeljWO0cPOykLfHKZeqzss9iIisgREQEREBERAREQEREBERARF4HDmg9ReEoCo2BXq8J5oCmxRe2bnChmAJDXAujWIPymFxtHEA3fOY3gaDpZfS67A4EEAgggg3BB1BHJcLxf2bNMl1C7b+AnxDWzXHUdD6lcHU8NyvdHZwckk7aisxAglri0CbazHe4WbMSX5eVjO/l1VfSAmDqNQbEdwVngnQ5w0/lcNdOnRU6q2OqjRVzH9StzdvkrdzPtSCSo1elB6nXp5KVSnUjsForPulngl8vWuvpfutmW6hPxBH6ws6WI5QoTpPm1lhSfInRahWMgTsSvJB21QSA+dCFkHKK2BpotnvI3skQlOIlb8Li3N3tyP8qn92NRY7x+2oWwV4F7/VXmVl3EXGV12GxIeJHmOS3LhsLxBwfIGUg268wu2pPDgCNCAR5r0uDm/JPPtycvH2VmiIuhkIiICIiAiIgjVscxsgm416brHC49r99TbqmJwLXX0O5EX9QV7/AEdO0NiNIMadAVzX83d7mvpp+mkkFeqiwuIcx7i94IBILW7cpJiDZYYnFVHTMtG0aj03WX83GY+Z5+lvw3a3xuMFMAkOMmLCVzWLxddr2tp03Zcxl9hb76KZRqOJ0vpmJJPn8lufRBIJcZHp6Ll5ebLmu/WmuEmHtAxnFwCGlpLstg2zQAYN5G5C0+zfHHvqVWuDhH5XECI5GSIg81IxGpaWeAmSeegkxcfwtjjJhrLb2I5AX7BZTLKZd2/LS9tx1pYYlwqUnNLvFBIIEHWw+llnwSjkpNaSSYN3CDEyBqeao6uOptb4wWBpsP23UOri6j70PAQ7UzMRzNttTzW2PU2Zd1nxpT8W5p12PxjaYvryUAYltVgc3eRG9iR+igYge+pZXOyvhwDtQNjrchVeE4Z7puXMSG3sbki8ztJGnRWvWXe/gnDNf5YcawpNxtof5XP0qxD4dYn5ruOG1alUH3tLIJMEkSR1AULivAGuBgef1W2fHOSbThyXC6VlCsALqww1W+0qiNF9Mhjr+JsHpmEjvEqwouXDcbhlqt/GU3F226jV2dF5Tdbmsw+1wptUk0qcaC0EjTfZRMBiQSYifT6q0xJa5pvJP2Fwhxpp1nscf2g38knlrI7GjiZJda9hHIWB9fqpVMfeiouG4nNF1c0zfW6K2aSKbT9leMbyPrP6lKdJ5dLTbeYj/anDDiITFXK6VVesR9n9EZWEWiymYrCEgwucr4jK6LSpsTPKxrNOYObYiLeEA8xzXa+zRd/Tszf5R2zGPkuEwuKBcM3PueRX0rC5cjcvwwI7Quvo5+1rn6m+JG1EReg5BERAREQFDx+JLcoaLnpyUxR8dRL2EAwdiLfNZ8syuF7fa2Ot+UCnj4cGmLgxJ6xv2WT8QWm5JvYQLenZReHcJfmL6wFj4RmzHuSB8ltqgA+ItnbY+nVeVyTkxkuTo/S3wjBzHFzg0tzETbLmI0MEbTqpdOnoLnvdazBIMTyJi08kLhf0P+91nJ81a+W0nl/CgY2sLSYueZFgsq1VrROh2Bi0CP2VNiiS5rSLRJcT4pcc0W0GoUXK1OOKXgsa3Qvad7yD3HSSj8aSXkCQLRJAECZAggzzUOlRBktZpIzTJIsBAIi/6KHUrmS0Ohg1/wAobMHUgSoaaiZWxTSMtQzawM20vm21FiscJhsj89P4TYiSdPodFhhmUwC/wumf8tOUAQJhbA+JMyN48tQOhRKx980gS4ST3mLm4WXuS8wAQTrPWZiD0+SqmvdmzNIifhMW6z25BbzjfiIDzEaCDYzGlrwqam/Jq/DqcLhQ0RMnn1FrcuyPphxkH4SRANp681VYbiz4aXeBu7nRM8gBqpVfi7MpLL/rA5L0sOo4pi5rx57aOJcODhpdUPuiCRv1V/wfinvmnMMrgdOYNwYUbjGGiHD7+7KebHHPj74tx245dtaKBgLe5RaDrLaHTouHbexrq0AZHNfNfb3hlSlUbXaCWQQ8jbkT0ubr6iwLRWoh0hzQQZBBggjqFOOXbdplfK+DcXFpPkuv4fXGdpzG8zfw+mxMrm/az2Y/pSa9AfhfmZrkncf4/Ttpjwnip8MkWBBItOkfRXzxlm40xu/D6VQrf6Uprp/lcxw/HZo8QHTRWlHGg7GLQD9Ss9s7gmPcQ7wwqD2o4USDXZYgDOBobxMbG6umVRN4Hy9FJdiaYBa+HBwIy7kaG3mowvk8z04Th1Ko97RTBLvygL65wiiWUmNd8QF4uJNzHSSq/hGFpsH4bA2eQv5q5pr1eDjmP7OTm5O7w2IiLpc4iIgIiICItNWtBAiZ+yVGWUxm6mTbaSqLFYFramaZP5QbwSZMHXRWGIxL9mxfWxkdlXhwAuLyJMam22vL1XmdXzY56kb8WNnlk9ltban9gotczuddvosy8xeZNgFrDbguIBO1gfRctu2smnjGAW5COetrndRKjS7MDBHPtr4jp5LJlbM8/wBoJjS8XJnv9VF4jiXhpLTGtiBp+iheI+JxTLhzYaLBxIaCRb4gZOs7KLTqthpHimCQ23fv63W1mJc8BpA01+uouL6n9EzhjszvyiLQTc5p6ibRCLNraYDTBvpDYLQCb3BsV7gg0NBJ057npbuoYq53SYbYkgCM5JEdzqpBbAGYPBFzERoIJL9/3CCXTqQPFpB1gHeBfz6rW0SQKcgTBB1GunOfoPXGm5rxYu/9hrNyI3Fk/rQ1stGbZoHhk3kgkd1WxMT62LdTY4FsQJboZ28jK5fF8VqvlkgAmLC9z0+iuqZL2im5gLLlwBNgL3B+s+ivsBw7D0TTIa1r3HWJPPUiwtErThw7r5queUx+Fb7K8DfTJrVKmcv5SY2i6u+KN/CdOwH6LfVpVARlcAB2iZsDzkEabjVYcWb+C/8A8f2Xpa1hZr4c295SuY98BbXst7G2uY6D9SotJ45XW0vm2i8zGOythrXAFgFsglaDYei8qYjKLyU3pGtt7qIcC1wkEEGV839o/Z44WrNP/tPuB/ad2/t/C+iUqxPZQeNYYPaAea04stZa+0Vw2DxRA3lX+E4nzsVorcE5BYjhzhbRbcnB9Jx5Zfa1/wCWABk/yq8cVMm5zHc/TotFThVYmzQRO0THQLSMBVfUDRSqtkhpJaYE2va2/wAljOKz4X7sX0L2Lxjq1NzyCBmgeVj32XVsaoXCsK2mxrGCGtEAKwXq8WHbjI83ky3lsREWrMREQEREBERBBpZW5nZy4E7x4YmwUXGw2Mmh1jU3Gnmp1eqyQMzcwNgSO3qoXEHEFxLQ0D4TN3mI00ty6Lzeox/Txrx/a6OP2hlxFp5C0WA2H3utNRkTItEzMaE2mbkrKtXa0RI2HPWwMLGo7xDeYncmL6bWn7hcLdqfiGMiRA5aa8gO6i4jEUviqEO3gEkDzOyzxTZ+PIGtMm9iYs3TqoGKJqWykCwaIBkzM22EaotIVMZSdJyObaWkQ0kgRaL6H5dEdhScoFnEAl0Xy3kQdddui2UGNZOhNtYBtB19PVaX1MoBeZc5sNtbztJGmw3U/wCksWva4ksh2Uemtx2A2WTcO1hN8xLSfE6QLgAAX1OvYL3CVAWta7w3gADW1yBqbrRjQWFpotLxJkG12jY/m12KDTj6FUNz0crn6AEkcpibGLXWXBcFVaD72A8ucXZROpkixPNeYHiVWo2oHDI+5a3LLmtAHIxqJvzXQez+EmC+QwCZzCDeb7jXnFlMlyvbE29s8tbmHKGs95ImDeZ8xFuZXTYBlNzARDiLE6mdxPJYV6YYw3ApxcixHaNSSVq9n8RQe1ww8w0kGZued9dNT1Xd0/D2Zark5M+6bizeDtr6fe6116YIIO4I9bLfCwcF22MZXzPGV3U6rmvgBpP7qZSxPNWXtfwfN+KwS4DxN/uA081RC9Nt7wb8o2PqvJ5OPsy09HDKZSLIOka9VprYuLASqvB8QcW+HQEtLzbTkvMTWLNfWdRzWdxq0nnSwGMnnK3+9Dguaq4s8/1hWfBqpJ6qcMbtOc1NuloYYEI7hoOyl4NqtKdFevI8+1QU8BCsMPThWrcOFkMOFaYq3Jrw6lBYtpws1aKWiIilAiIgIiICIiCt/wCEpe8NTLLpm9wOw2W/F4YOiRmuJEwO8b9lLRZ3iws1pbuqkxvDSTIY18aAga7wfP8A2q2lkFZ7ZdnjM6WkDlvYm22y6yFUY3hZ8RANRx0JIaQOWaNFw8/Sa84N+Pl+Koy10khrH9AC3LvrpM69VqdWBgOLA8loiQbnMdugJ81Or8LxDy1kljQW3kO0E3dvfovaPDIztoubnHxl4mxGx2ttZcf4s/pv34/asrUBkkunUidGwN7RoPmolPBuJL3VCdg3KIvImX/EdLSNdFNxLgxpbkNVzSIAcGyTMggEAhsG3dSGYF1Y5fd5JkCxyiRLjNrgkAdrFRjMsvEWtk9q59BxAcCzwzpEutpm/LsLTqpWFoSGOFMwA4ktiNNAJ+asMRw+s3K1pYWtmSfigRYWif3WNHhlU0x7rLTac0h/xXmTAVpxZ260rc8ZN7VuHxbK2QU6RY6oAD4Yc1u8k9F2rMM3Jly2IEg/rCiYfBNdSDTJkAFxlr9b9Qp9FgaA0aAQPJej0/D2738ublz7vTLIIggEbgrChhWMEMY1o5NAA9AtmW3l5+q8pMDQANAIEmdOp1XWxZrEhejdeohExVKQuQ4rhjTzWkH1HXqu4LVExWEDgsuTjmU1WuGeq+a4h+RoayMt4tOtyb/qqvEOc53ivaPsLsOM8ANzTlvbT0XMVcDVBh30/Zcd6ez068eaVGZhCfv7hdJwTCZQDuoHD8FC6bA4da8XBq7qnLzb8LLAtVvRCgYSlCsqYXXI5bWwIiKygiIgIiICIiAiIgIiICIiAvHCRC9RBHxeHLwBmLYMnLEnpJ0UPiHFmUnBjhdxAjnKtFrfQaSHFrS4aEgEjsdlnlhv1dLS/bTTwTIIyi86AC3JbqTCJkyJsIiBy6rMheqcePHH0i21oxGGa8eITy1kTrcXWOGpBrQwwYna1jyk3VVxihXdUZ7q4LhLgfhgixv32V60QqYecrda/wCrXxJ5amNvJEHQXkxz6L2nRaCYETqtkLF2qvqRXbNFi0m8iPvVZK0QIiKQREQa6lEFQMRwprtlZoo0nalbwdo2UqlgoVgiaNtNOjC2gL1FKBERAREQEREBERAREQEREBERAREQEREBERAREQeQvU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https://encrypted-tbn3.gstatic.com/images?q=tbn:ANd9GcTaWOH_vjL247sh5I_1MFZjrHSJyY6N9DCQNUpNfQBLbAYSxgh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encrypted-tbn1.gstatic.com/images?q=tbn:ANd9GcQRLdeItA44SMhOGwkEiBX3hY12QsVBzu3CRcxZkPWlUi7KZZRj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0744">
            <a:off x="6386662" y="2026987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69917" y="3155623"/>
            <a:ext cx="150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Pears, Apples, Tree Fruits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99517" y="3285204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Chocolate, Apples, Pears, Caramel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356220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Almonds, Sweet Cream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2635" y="4833461"/>
            <a:ext cx="2146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fruit and berries, including apricot, pears and lemon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43687" y="4971960"/>
            <a:ext cx="134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Chocolate and Sweet Cream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24824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9500" y="150568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Cinnamon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69917" y="4352330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Ginger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436171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Peppermint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7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Caramel</a:t>
            </a:r>
            <a:endParaRPr lang="en-US" dirty="0"/>
          </a:p>
        </p:txBody>
      </p:sp>
      <p:pic>
        <p:nvPicPr>
          <p:cNvPr id="5122" name="Picture 2" descr="https://encrypted-tbn0.gstatic.com/images?q=tbn:ANd9GcTHgC4GFyM3mygwcv_3JhJJvFIAyZHAeRiE8RfNPB8y0HnlPJgnV5kFwr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9215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MSERUUExQVFRUWGCAaGRgWGB4bGxwcHBwfGxohHSEfHicgHiAjHRwcHy8gJScpLCwsHx8xNTAqNSYrLCkBCQoKDgwOGg8PGi0kHyUsKSwsLSwsLCwqKiwsLC8sLCwsLCwsLCwsLCwsLCwsLCwsLCwsLCwsLCwsLCwsLCwsLP/AABEIAL0BCwMBIgACEQEDEQH/xAAcAAACAwEBAQEAAAAAAAAAAAAFBgMEBwIBAAj/xABFEAACAQIEBAMFBQQIBQQDAAABAhEDIQAEEjEFIkFRBhNhMnGBkaEHFCNCUrHB4fAVYnKCorLR8SQzQ1OSFjRjwnOD0v/EABoBAAMBAQEBAAAAAAAAAAAAAAIDBAEFAAb/xAAxEQACAQMCBAQFBAIDAAAAAAABAgADESESMQQTQVEiYXHwMoGRobEUwdHhI/EFQlL/2gAMAwEAAhEDEQA/ANYzeRcgQCTM79vjjNOOeF88SpWlXMC+lpn5NjU/6boBNfmppOx1Az7hvhY4z9o9JdS0SCYszWF+oteOxxzFp0qAPiOZ0KL1tQKrtPPAmSqUso65rzE1VDAeQQIAvNwCcGF8ujCpvv7Won62F8ZjxLxjVqtqdn6xpMASAFtZYB+JvvbDHwHh1TM01qFtEGDpaO0kRN49+JavEAAnp95S9K7F3O/TpGnNcVMahYA6dmJ26CwjH2U4tPKXGq5AkkkfID4YiqZBKVOC7VBBEu8b9BAGKFHgNCqeRHpQwct5klptpcE6gOxt1xMeMXVa/n7O0VpTTe2O8q5zxnUy7l6x1Zcz+SY7QdU39xi9sNXB+OUa6lqTKUmAVYEEwD0uDB2OEDxX9nzVGikAUZtUIYAO8tqMR0wuZ/7N87lWV6LllIY1CimEjaZPMD6C0E4tocWLhdWe39wKiI23v5TaqGYplmK1AxYCBqBAjt874H0PDkVhU8x7Nq06pB9Oh3wj8O4nXr6BUWmhQAMxVKi6fZqag1wLXIIE94uWTiFPK02NOuAFOyvqQAixZAeVf4nFo4kRZ4dhgGPpe8TftjxicI3AvG5Ka3JqlzIRTJUX2lQRqtCyelxOGVfFOXMjzFDAatL8lveRGHJXVolqLqdpW4zxVadZEekW1qTqVoIK9AP4jC3xHxBlSppjMij6VCyH15ySs+uoYu8XrUuJpoy9ZEzFOWS5hhtYwDEj2htGEHi32bZgFPvWYpLIuqFmf6qB1mZ92Jatyxa40ymmAPDkN2jzlmDkMtVmU6bIRUW3qpI9+LeTKyV1Ewze0zKS07GTaJO1oxmfD+C5fKE1qUvVpkia5UD3qIC7H8x+owbfxLXDrFSnURjBDI6mQREMb6T05QB0thHMHSUcpuscaeTetRFJi9HS/tl9ZgE2JMe7CB4U4lVpZjNV9RqIlYqSxJTlVu+1r9OmC48ZKrlGd6pqSISEVItHOdiTG++CHBM551IrTKpqB1bE6iukhpGr2bSTF7Tg0rZAMBqJFzBfG8w2aqeajFSQJQOR/wCJmDhz8JcNelRPmBrfrJ95N8KXFfCZpUTWyZqebTg+UBrBg9ot36zj1ftF82iRnaRXSBLUG1XaRDIbA2uNU3GLTVJXEk5dm/Ms8TVWqPqZnAYkUwzBR2mDf3GBihmeLtsCywIAFlPYCD+7FVs3kqsmnmKbf1apNJv8QC/U4+XhpYSlNag/+NlcehBWflvjk1OaT4rzoqafSfUeIVlI1OwkwNLPI2+B+QGOOOeHTnl1UqvlZkNBOtlRxtzAGQ3qAex9JcvwaoxOumUg7sSse+8z7hggM2lLaGbuYEfD/XArXNI3vPNR5gtAfDfssrIwfMcQVVU3VGqMbdJLL+zD9Q4rSTLeVQqtUqUoYBvaqQwYjfqARhFz/FC5OrVI9f59cUaOZIMzA9/8nDjx9RugtFjgUA3N5u1PMAzHTHauDtfCB4e8TKIWtdSfa32j2tvmRho4j4hSmUVOdn9lVEz/AD2xfSrioLyCpQKG0LmmDijxfiIy1FqpSpUVBLLTXU0dSBImNzF4wPzOZzgUlaY3sARMfMfLAc/aVl6NTyswXRuraSyoR0aLj5YouIvSbbw5wDxPSztI1aVOt5cxLpp1d4k3GAHibheVqgEeYhJuA2n6EwPhjscUp1VC5atRemZKrRcTeSeWZHeNOAWdpsGIOoN2bf5RaMQVuJb4QLecro0B8RMHU8tlqRbRTct0Lu9Tb0Y6R8Fwd4VxcGkpsN7W/Uexwt5gEx7Z9AYG38nBXhdqSwxAvAMT7RwimzE5ModVAwIz53wsMwlUKKdOoBCVUIGo7w6iQASPQ4x3iz6dWuZBab3s0ERsBqEfutgz4b8cZxEPkUjXeodILWVbQSdIkxIsGGJqXgeuzaq6BWLflB6ggk6yqzeZMnrhvEKmGQfSDwzMLhzjzgXw34mTLZlK1SkKgTUNDEAiTGqDYMAIG9rW3xqdHxNR4jTLUK7qYjQyimyjrBYaWPqCcAqPglEA05fUV6sNXT0BE/AY+zFRkMAKfRuWLQIm9+/vxDWbXTNNlNvp7+ceVDOHBzLee41WpKyBXCkrpq6Zta0iRJ7mLTgXlvHLEKuiTqiwkm9gs7X7C+LfDK1Q1IUNOzKra5HuIC2/tbHHXGvDOllqmvSooBzU2pK59dBBGgkWvItOIF4BHW1vmY3mIhyt4byXibzx+G5SrSBBpmBqI6EHqBtfBjIca1xqYBisFYiD6H17YCZfO5NCNSURUBjmpgEQI1atNwbXvvgtSzhMBalOPSGB6yDAgbYcv/HupGmoQO3p8xJH0kW0+/p77wVxXgzK1SrTZghGqpTZgOnqI0x69DvhT4fm1M1Ag81jzaSfLidKkGVXTA0xO8nDf4g4F59NdCuyj9L8vpYkyOm6x3wu8G8T0KQalVp+TUN0c0tQRQYClGJINtWoCL/E20qLrZXPztHU2Gi+8p57jJYaWAkRpRQNEESbnmOx6iR0wFzfixVpBVVmb8xYQFYxF51QCDtbDLnOMipOjM5arBmC6K0/2KmmD88DzVzd4pSpEHSqNI/uyOuKORYylGUjBH1imnFyKisH8pgTpqqbj1kEDTNgthczg83j7MFA1ZKGaGn2qiaXgGLMoVh74OO6mpeark17S6BZEd10mY9R64o5jK8OapSFN2pX56PmK8AX5GExqMrpa/XDVRum0mrlRvCfh7P5TNPFPKZqmxbenprUVJ3LagsDrzbYOP4cQVS3nlJQzNMqRLCYIYxO2577TgXT8dLkqJoU6Xm5aTASpoqoSdRhl9dpAPSccZbxvkGltdSmxsfvFMuADciaczfqy98ZVo7aRJqdY3Oon8wsadGmtkarGkksJJ0XVmZoAUdO++8Ym/pJaHNWZoH/AG10iHPLaQdM7aRAnfAmtnRmAfJzKOAZWnTdGlrQdMh1URZNMTiAPXpu7EPzqVJqeYpcxIB5IUAsYJkQYxKVYbiUgqwwYdo1aetXqMwbUVRnJZ2DX06RqgAflJIIBN+knEci2aBpVAvlspOtAqEEEERIY7Xk4WqWV0sdDpUqLAIdxCHTJtPMJkAk9cGMpxSqplKC+Xou4qp66oUOA3WxHe5xoNjMZe0zjxD4KzOSe5V6TnSjgyCd9twY/fviXwdRq5LNJmi6IyTyMASwIIIYW0gjrM9sPZ8Z0KmqmuWzFSm1tLooUHtIDGQbz9cAOKcHyyVCPMamrbakLcxHsmWEHaNW9r4pNc2t1il4cXN40f8AqvKZ32KhpVGMaWBdJ9GUSJ3uMDM5wetJYAOOpptrH+GfrGFDimUr5V1dGDorKZQRoY7BlKgqTO5tNpxDxPixbSwYq8SYBUz1jYj3YUeFSp4hgzTXakbdIbzJdTcfT+fljg5lp/cbfz1xF4ffieZpu9JjWWmyoy1dD+3MGag9kRc6rSPXD7kvDtNdIzj0GqGeTKoZELqMlnIMDsows8Iy9RD/AFSncRWyubCxYjbrE/z1/fjTvA+bQ5cmRIcj3CAY9O8Yhyvh/hqAsRIAuajEAduw+mDmR4Jl0GqigAN5VjB+sH44o4egVbVcGS8RXVhpsRCYOA3FfB+UzBdqtFWaomgt1iIkdAw/VvYXwN4r4kXJoajOSgaGRo1KewjfF/gvi3L5lQadQXExPwt8bYu5gkhpsMiYj4i+zLO5MsRTatTB5atIFjHQso5lPexHriLw9x7OUpVq1YAWC1GJHyecb9xDxDl6EedWRCdgxg/Lf0xNk8zTzFMOBqRttQBkd4v9ceIDTQzLkjEwvM+NnX20oVPesH5oRgvwbxcjUVIyyiS1ldgPaI7H341F1oo+g5W24ZaSsp+QkH0jF6maUWCge6PpFsCtICG1YmZrwri1NculDKeWQFANJH0V5MhjDaWaDBGk95xW4hxKqlIIFqI0rC1kJYXIaIMja0yB7jOMResxs1wokR6+mCOR8ZZymAtDM5heyrUYj5SR9MBoJGY0EA4m0ZTxKWi1RirqAWQrEgg6oP8AaWYtaRi/9/1KxVQYJXRGoSZgPTPX1EbjGY8E4lxOodVbNtSU3M06bObxeUt8b7WwZqcdqLqY1KlUiASzGYkFZAtHX2f3Ymeqq4BvKKdBnyRaNP8AT2Xp0+ai2XzBUBxSuvezTygruDBEixInENXjNOqIlNEgw6MI3HKQL++emM+zXFy7ajMCLKPaJiAb9N73mBGK9LiNYOYaoxNxffvEmZv16DpiZizm+0qRETF7xvzOR84q6VtDKZMNOuLAQ0FACZIK9Ri2vFWos9OXAjVTYU1jY6rBoIBKmbC5BGKXh9a2YeCjhCSRUqpIiL8zCbTE7/LDQchl15mArkQHVWJi4gaAWgzeT63F8amq+YFSwlSnx+tTorVqUqdINZ3pqt0/UFloJO4AAuO2AXiPN08zl6lTUJR5pMRzdPbvCi5GkT0jDhT4zSGsaEo8ulGZQBZogFhpNr6ZkyDHXH2Z4LlcwzU6tBbrOpJSPcVMTedtyMP85Pe3Sfn/AIhnCHKvEgwYxUeos9MN/jX7Ozl6pqqxbLs0i8sggsVY7221XtE3xZGQ4bVCVMsBlwAVanX8xixi5FVNZA//AFr1xYCtpL4r5iYOEVH0khUUn2nIAE9xcjvcYv0OCmmNQch1uQARA6EGCGJuYG2Ced4PVmKZpukEjyqivzdALhzfrpU9feIzOXzAEMlUSL6kaN9toHvM/uxt7zxEmqcWzFNY1Ekv2DSoHoOpOOq3DczVBqGkyhtjpIkj0Nz7xge+Zk7qCwk6ZUzvvbmMXgRhj8LcNqLUarVWpGkBC8zdhqgN00g3NsYzKouZqqzYAvFr7rUViGQzsBEyTtEb/DDVwvgOaojXVfM0ACo8um5SpDbFhuoPTlJPQYMcMr0qWbp5qklQOhLAwDSbdX1AnUBBMFdrG+GnjmbyudrJX+8LSqRC066qKZMAHTU0wGsLP8hvhD1A48BzHJTKH/IMQQvEXSkC1RwJ3ra2cAE3ANR+YR+ZfltgdxXOujA/eaRMhQbkzeSdM9STdl64+4r4czC3bLVGEctdqgqJa4lqfKY6Fybxy2xSyDLS0uSrsA41LTXUSbEuxJa0ReAbQcRspGWlyMD8NrSej4hZWNNqZam4ku76GqA3DFragCCAAD0k9+0oZR1AirVUJKABkdZkCSpLVEPLJUEiNoxUPipjLamFUFgh06tCyJUhWEDaL9JMDefIV6dVHZlUOpMKGqHzDvyrKkGZ5rrM2gGfAEdJ42OIXoZejAAYB3QqQlQ1VcASsCGZWI3Ag2keyVxWzPhanmUNSlWdXAEiqhLExuVUBtJj24uYOkTihWztEHzKauhIGukShZSSDzakM8xkSZWREbYOZrhNbMqSlOuGR106F0odYlyy6EkgTzCBtM7lisU2inUOPFFHKZ3N5Co9N6Wuk8eZSJZFqLfSwsrqd4aO4IO2C9bi1YChVyoLL5ZpaalIfglmJYNI0N/+SNMMbC4DPn/DderQKFkrPKBQiqqrJIP4h1XWDOncxM6hgpT4a9GlTT7rRdkbSGTmIQwTqnSZJm8b2m+HmorAEiSinpbBmcpxavTqqc0tcpqszNNMtoIAVzqSJluU3iYnYtwnxpTTW2sI8RoYtF9JLKRYkc3r6d6Hi520U9KqysIq0aiHUCpJVm2YhlIIabGcJ2ZbLxGh6cf9t9Qmf0vf/Fg+WG2gFyqlfObD4g47QzlFmRtTAX07uIENESGB37DSbwYylM5VydexPtcyNtb16GIviKjm2Gny8wQQDBdGU33uhfHvEKtar/1aDHTHtwbf2lUzYYNRnM87C1lvCXF/EKtXOYaoHV/yyWqAKANJE2gWk2tvjT+K8fr5TKCpl6v4QNI6gobUtRbaSZUAPYiJgi4m2FHheYbbyz7qlM//AGnElHhWeUFUFVVaxCPAPvAaDsMULaTsST5TXqf2rGHpVmVwPZY09TKZJUnS2litu2qBtOCnBvGFerRVzmQZm4osuzEbB4G2MQp+GM+TAp1CfeP3nD/4d8OZpMsiuo1DVP4iH8xPR8ZaZrze0U+F8CVHpmuS1OQai0yAwUmwBNgTvHT37O/E8xk15eHLw6nIua9q5+NceWb9dR64VuP8Ro+dUpUWerTEaKk6Hgbgr7LxsDCkgDtgHxGuhUAEyoIlpB9PS3pidSx3nSqJTUC1wRG/7pxJiWWmGJk6qfl1RsF/JrQbAxH1OK9KhnBzVMrW7c+WY8syZZUDEnvAt12wk5WmajBUXUx2AF/59cMnDeHeTJqu4ZTEaitNfkSal7ACAcC5RdxApUqlT4TDtPLKx/FygQCxYVKqEbmAG1T3uuKv/qU0WIyepYYnUwWWMGDPtGw7ATf3j83xJmJLkaiZliYjYahAY/A7E9JxU2Op4+A79YsBvt3xKTc3tOtTohBa9/X377xlf7QM3UKzEE9RJsIGq8iZ9OuDfAuPeczKwAZrNyksQYXlAJ1AwVIi3xxn+YA1nSSvSR23ud9hv0i849p1NLBnczqg6rNEAgzF+/rgNA3Ew2tpI/E1dat9BJVnkjQ2qpBMSBtANoi0kWjBCnmTSPluTIEi3MVAMkL+YAgG146TYouS8Qa6WjRtYVAQ5VSxAMEaokCZg2tvIGZr7Q8/k3CV6VKoUJCO+uSBMaWFTaOnTDqalsdZBXXRnpHnidSpUQg06bLHNuJW3K4tbmH5T69YQeL+G/KBFHUxPMVOkKLSdBFiItePZFzjir9rQcENlFuZ5KzC+9pUkXvE74MU8wKqK1RPLJLfhhiwWTqlmAuZJsBYfQ2vSy0RT/zYWJNNqlUhVUsSfgPedhgxw/wfWL/i1vLG5FMkEi9wTA6bXPphzyGQ8yrTo0/LGqyCQFEksZJJJA2AuZ6XsN8T8QWhNJZVkkOSNEFSdgbt0hiBNowk1Xb4RYSpKKDDG87y9KnQpgoArfqZtTnYC7taQZt1MRF8U+IcdpGSWLEC50mCD7yZiNhF/nhRzXEXFpJO8sBK9QAbkHbr1770BmY6GZ3JuTa8mY+nrsMEOHvlszTVVcCNub40xkqIpflBm4mfywZPabAn34o0OMLpdWIAbeJ6jeDN56iCPlgB5zgzJ1bDY29++2L2WzIdlDrfYDafQ2PX8sDfB8kKMQDVuZ83FMxlH1UK1SlPWk5UH3wYM73/ANcW/wD1rVqAnMU8vmJtNWioYj+0mhvjJw28ZyjHLaWVGRQSraQLC0MYvH8zjOc9lGRjKNAMeyRBxUBcTnsbG4h6h4noQQ2XZJjmo1SNp3DhhsSIBGD/AId4FTz7NUp+dTVRzVa1OkaYuTAIcEyR0Bvvgz9jtDhFejorU6LZzUeXMQdQnl8sNy7WIA1TPSMOLcU0P93emlAqLINKr6qCeXTfphFYBBcDMZSqMxteDKHh/J5YmtRR20wWqQdKhjBKgm/KxBYdB8D7VoUqb6qriaZBXmAa1vxL6TLyb2FzbYd16tZ9TaKaLtDOEqaVBGpTcAAjlncX2jFen+Ivt+aHUHSwQrsSVbqdxYdVm+IizHJlIUSHP1GproppVQKRFVIKhTIVRqRSTASIWJUHVJvfr5xtH4ywDyeYjFYKmDt66hAAEADENPiGlvKLM9QjWpfW6lfTULwJvc/twMC3K0KrDUCzB3bVTqAnVNNipAIMz7/TBarwdGZf47w5Mxqr5epqraEUFrLVJ/KwiV7hwfzREYx3j1ColQrVptTLXAYRINwRa49ffjW6PEAiU6tZKqJqLM26ta5Khp0GdUgXiCdsFaApVk0NTD20urwybLZg0wCIIIMxe53pSvpFjEtRJn5+TMxc9LY9bNAnfftjQ/EH2PVCWqZV1dWc6aQBlVN4DEw0bDqRBuZAUq/gPMq2l0KH+uGUfMiPrigFTm8Xdh4YHGZvcDE7iUgC9+3acWW8NutmZR09q3z03w2eCuD5ZHnNZf7xbl/EIT+tygDV03MY9iZdoqeHsj5rKugMS0RqRYPRmLEKFki5N741ng/gGotFQ2YpA3JHNaWJiwjr0thJ+0jJZRwKuWostTWAYIhliIKgRII3EW3B3w++HfG+VqZamzJXpmIKLpKqVJUgEkGJFpFhhoAMTqIxM48dZPKjMU34erlHBBEMRrFyFnmjSQb/ALMU04ZrH4sKNjNzMdOmw3mNu+Grj3CVydXyadbzWOg01HLOxZTHta1IMbyoF7ArdSu7OSxRmurHqDa3S4j4RiSozKLTt0lpVGLZt2O/zkzotJNNHktuBBI2O/MRJNyb9h09zNR9N2FwStoaWmWUA7W3PqO+KpdvLDQdRMjUQbAb36XtNtz0wNqVtLTP+nXfv8MThS0uLBQABb7S3TJJu0Aj2tyQOgtzHffbv27SoLay5JteIgm2owdgff094/8ApAyD6AARAMDrHe+3ecTLTOkkx1ss3k7X2tce6MGyd4oPqwss0AgkkPMe0CCpMbk+kR7J2xJUAWAY1wO8EEAhttoM9vdvipkkIcmW1QNM2NyAD8/f+w46rqAAgPsSQGsYO99jcbWx7SCZlza8lyVYKfMDlWjZtJUcp3n4ACLzvIwdzWdSrS8pgKtNiRNgQRBMRZSDJk7yN8J5XYb7ztcSI92284s0qz0jpukEkggjtYg3Ild8a1O+RBD28JGIEz2TahUiZgyrDZhNiP5scPnDvGi1lElKFQXPKSrtNyDMLt7LWGwN7B+K5cVFOlSFADEEDlveCogRN/5AEZLLqHKna9x2IPxw8EVUs285r024eoSm3vePmc4g5dmJEnbQoOo9NB7kAAvBHr0wH4z4or6wtUrXSOXz11MB1AcEVVHoHwu5bzQG8tmAX1sQe42M23xJUoPVph2gsTFhDbwNt+23bArR0G98Tz8QHW1sy61fKNzGk9M//FUkfKopMemvFdxl+laoPR6Cm/8AdqHv2xa4R4RdyRUqBY6AidiYk2+U3tvhmyXC6NOkClJC49NT6LjUxBMdeikdpjAtVVdszVR2tfEXsp4RaoRochQRq5GEDqTNrdpwSTw1SyxVnqM9RYfSpNII0ymplBa9jYqQCNjfBp6+rWisDJBNNGWn7IJIW5MjpcEczBZk4DGsGJEqIMMCw0xpDG7AW5e+o9Bc4SarNHCmvWEc7xdmoaI8oIQsEGCSIUje4AJhjuQRtilVz5KkBdenlfzCCN7aWES06tgNhvijm6wMgtTYkXYEBoHKNRYSDpgxOwEibYHCogDQrctgAVkkztadPeLbX2xoUmYWtgTvP0tz5ZgGCCVJm+0DuP5m02S8bZmkvlpWcoP+nWiqn/i4IHwjFLMcpCE6gQChgmAfZFt5GPk4DWqKHSnUO99BiR0kCDbr3tipSbWMjZRuIzU/tG0uPMyyHSLGjUamOYAnkcVEn4COkYNZH7S8oz6nNdbRD0qbAXk81Mhj79OEPiHBW0KdLI0QVfeeu24nY9jEWwKpUGB2LReFBPWO3qMeNJCMiAKjA4msZfxFlXqKPvNIUF2VnrIwIBES6iVNgQWO3uglSq0qlXWgyrEm5pvSYsoEICS+qQQDYAXAi04zbgfhStXQuStJSYU1JE+oG8bX2wdp+BaQZQ9XUSSIkLfpAhpPxi/TENStQQlSfpLqVDiKg1Bcecestl8yrOUoKiB+QlWcQfaKqoME3nbfaMeZmqaYVzRY1nJlVBCoLRLFQpUEC5E9RYYVG8J0adw9XlvykKD2uAPT64spxd6fJRqovQaqrAnsJLGT779z1wg8VSb4QTKk4GsctYRry/igirTR2QEyATrbTERzfm1Exe9jYycEOEcZNbSKtAg8yojiJYyzMvKoM7WvEnqcZy3iHNspSrWzNI6rNTqMCOxgEhl3sO1u+BnFOL8QR5fM1nAfl1VX0kEWYajBIkCNxfFdGohODn8yXieEqJuMd5qviLgFJcvUes6ZaAYJYaWABsy2DTtYT79sY1T8RvI0qwYHlhTO+4j0x5xHjeZpKj1HWqjE6agbXpYdJIlTHzG3XF/g+ZzGbQwQyzYVKgQFgR7JJ6iQdhtfDqtjY6YqjdbjVOqWe82ow0MlRTMk6Asx7Qa0E7RBvbDRw/gldkDcrSWM60Myx9cLGZcVEKOq06gMWUhwFJBBEgGJNpntODXBODVxQWGRhchlYwQWJG4B26ESDjKY8UKobLK32ucBytOitehXHmh1VqavqEAGGW5ZIgWJO8DbCtlvEBrBVzFI1yQFV0tXFj2EVfcwJNr4d/tH8OZH7m5y70hmFbUyUTKsinmbRJ0ELLGDFo62s8X8Jtl8rl14RTFUFdVbMKwGYMjlN4dFI1WW3Qi16ALrmJqnl1PDceuPYmeZzhpp1IZaot7NRClTY7jmgwZ91yMWco1FCFbQgLyTUSnUUi3UKSPWAs9wRaCtwm7VKlRJUydJJn2SYJBUkzJ5p3n1uZTg9F5Gt5HNIEWm8C87iRqBnaZOACiMLVCMyGpkKUci72Czp3G4Mw15taJjvi7w6nSRSTRoMgJksze1B0/m0gTETGwGq8Y+q5CgrMirUYq1uZRqiVkkECbbFYgMwmb38m+Vy7Go61qrbBAwQAkDVrDKXClSCYbcN0Aj1hPf5B1jB4R4Pw/O1DTGVggF1dKjuiyBd1c8sxbmMkEWjC7nzlqTFairUdHdZUFdSl4UhSYYRcQT0sd8WeJcazb0jRRaWWo3Y06INMFYJ1OSdbBrcxMXExIw9+Avs6yLUKeaqAZupUGrU51os7hRsY2JMmZ22wp6PMNhjzhLXaiNTZ8pm9DJZetU5KVIFbGxaAbmfxCJN1u0+7oZalSZYrUjUpgKFJDh1Knm5rkgKdIWPZHfGvU8zRpDTRpoAsiECoJHSAMVM54nVL1W8oGwkwZiex+k/DEmmmSVFX36wv1DWuU+9pjniDwkQhfLlnpjdRTHnAE31qoGsK19QkwYi11lfDWdrUalWlSZkoH8QiAdQEsApgnSIkKLWxu9DxXSa61/NN2VTCTCyAJ3FxJxxluKa7ur03J9k2SQYiYBn42649zmTbP8en27+U9qarTJXb6n9pmnBfs5qyGrVUpPb8OC50n9RECfS9xvhmzH2evTUnLxpEEFmU36agTpj+tB2Fr8pfOcUoK4aqY0k73EDqxPYXn+GCb+KAFYU1JDXBWLz+m97YSOLdr8zbpa/wCf2MaeHZLctbm182+0z7i3AamVRmdYBnQ1KXgEEMWJIKghgNO8QYMGQtDLln0k6ULjWw1a9JeL3EkQDDGNrbY1rhHHHYjWnKQdU/vuZwteNcvTzHlpWUI9MgIyCQJ6BZEja3TfuMYnEJ1x94YSrfSwF/IwH4syOVyiB6GVbN0yJ+81KzFJIuD5WnSfRiMK1Pjq1QR92yyqSWt5u5iYJrH5C2Oq+azGUZgHqI6tBcPurTokra4U2v1xVXxTrJ86hl6hO7aPKc+9qWn5kE46qspGRIHRgcNO6+eoFoNK4M6kqtJPcioryffielwfLVgIetSJ2L01cSfVNED+7iN6+VILaatItflNOqFInoRTI+cnv0xzlOLrSBCZsqGAMPTcCQR+nX0ta1vXBgL2itR7ybP+D6rN+FUouAAANZRtKzA51UTfee2LZ4ZVoyWlVg7nSe+xlWAHr/pgenF6rSBmcrVJECQVM+7SpPp78P3hvhDU8oK9VwVZinkqdSPG5IdDA/q6SfUYFiEFztCUFyFG8VK2RqOIZSV6lkKkAEAx0J7Qb+mJ8vTp5eTTC2BibtHdmMm9rLC+/rb4jmJ1GYWTCgkqonaZnb1+GFzPOCJ2QExFr9Pdv/MY5VSseIOnZfzPo+G4NOHGo5b8ek7zWaao2qo5I2ADiwA7XA+XXFZuIqghVJBkg7x0ntvPTpiuFmBq0jsW3j32+WIul7/uv0+W+GCmNo4uek6XjFV5BnQehJ229wte2IRmbybR0NwJkAelu2OzmOn02+vTtirWfXsII36CO3Y9/cMPVR2tJncgb3MP8O43VQgADT2Nw0XEHoYtFowY4e61gwUxYzScbe4ybRI931TaOY0gDvudwDM/P1wWy+cZCIeNuw629x6fDriWrR6rgyinV1CzT3jHBDQSfMQ0WaQknXHy0mJ3nFfIcNBXTTzIVh7Ksh077agTBmb6YwdrEZukaVTUetomRsU2DGTHrMGN8K9DyEJH3gqQYipSZdu+nUMV0HNRbHcb/wAzi8XSFB8bHb+JRGcrKSGDSCQSbxeN+2NN8PCl93Tnc+1cQBOozFsLOR4RmKtItSalUUkklG0ze8hgPmcG/D/hnMrl1BpxdtmU7uxGx7YqC3PaRO+kd4wcE+zkUa2vVUA0nkqBTIO8Oh0tyk2IX6HCxxDxtWovVo11WolQtTzFOqWmVICqjIdSwIgzHXriDj/2j8VSKT0zljso8pg3blNSSfeMJGezxNVxWJdpM1Bdg35pmNUGReD2MWwajFhHcUwZtTG526xjr8TyTEhWr5cm10SuvazA03gjurT1nHYylGrIGeywmAJV6RAmRZkVZFr6v4qFRIMzINwfjf3Xx9qx6Brvcgxyy3CazMSRlq1idVPMZdpMQeXXcm0Ei0CBgonCM8rAnLmsDCSrE8ovzKrECRAAAKz6gHGbVWBsBJ+eJqPB2MSGGrYRv7u+PEjrE81rzQh4azpVh91qFqchCaMLHMpgAKW1KQI3nmJiwo8J8SZ3g9SYKq5JeixGkkgQ2knf+zEgbjpDw7gCAU1eiiE/nrNUAPUcoYGSJMG3b1u1OHZGkdYoIxjclyPeASQTEyGtabXwnnqNr+/nMdiRmMtT7Q6OZpiv5NWjmoP4aVh5VQFTLVFOwAgiQGPKASMKGezTVmNWpUcQNUSIU6g0KJM9IBIgke4+vnKZklKaljaIdiSbHmU9Y7C3YE4q1MwHt+GBMEU3uwm4AWZt1AgXIF7zsdR1WtF5OJfo50lA68zgqS7g6gYWy7zYyLA2YjaQ6+HvGFRKZSpUp1B7IdnQITpBDHlF2k2Bbv0YjN6tZWABLBSTzT+oErMyTLAy3WZvAGLOUqpJKa6YTSx39Q0Gfy6iJO/UpgAuJptqFvL3aOWZzNOpmSlemG5Bp1fmEybiDYyLH8p92OOLolFJTlQWDSSp9OY2be/p8cciujU5elUId+UUxqgzdpsWEqLkaiLyRLYt57J5WmqJWztIIwmKqOga1pdZWxvaLjYRiZqL1G7jsZ2uF/5CkLahpbY9j5+XpByZrMBfwnC6hzT0AB9lgDE/D34hr5t6q/l1C9Nz7SmwMkXIgRBtgu9HLVPw6eeyPlQAF+8wVteNQn13v1xC3hwaQBmskY3IzCnVEb3tJm4+uDHDMgGhc+krPGUmuWYZ+sUeM5+sHbL5grUWoo8vQIaZs0C2qQevu7YTHpNTYqQZB7Yf+KZCnTqeZVr0CRIH4iWEkgcrEx7h+/H2UCuutTC3ix73Igbe8Db4YsUtTHiG+/rOHVZXwp/1E/LcKzFbZCq/qflGC+T8KIv/ADOc7QTpE72G5/j0wdfL3BMaf0zPUkkRO/S3zxLl69iIJFpnuD77G/vi4nAtWY7YiQg6z7J5WnTEfhqwFwo0zuCOXeBNzsYvi3luLkKaYVXpkyyEsA0W1AgyrQNxII3npAzkwZJXVf2YGwsAN/hIt0OPqVUdKZl9wR8T21CdIuBses4VGAlTcSlm6NJ3KJWVG/RmDpO35ak+W0z18v3YHZ/hVaidVWm0dGMFYG2kglSP7Jxxx8fiaiI6dDcC/wDtgBluMVqBPk1XpzuFYgH3r7J+Iw5aIIuJanH1B8WYVr1BAad7fxMwY93fFRyY3sOx7+nTfEieKme1ajRq+uny2+aED5qcSDieWYHUtZJHTTUH/wBT9DjRSZZT+upvviVBUYXHN2BPTb44kbOdwI7TEX/nb0xanLkELmF22dWUG1pGmPqcQLwwlpV6L/2aqfskfsx7QTuJv6hP+re/nOaNVW3Fja3+/riSksCFntcWjr74t8MTJwOvI00zuCdMtO/v74t0+BZqLUapn+q0gg2m0X9MAQekatRTuRPMo0hCnKykW9Bcg95/acHuHeEvvdXz/wAPVTSWSoQqsdR0nVMSJAAMWiCIAwPoeF82oL/dqqqoli66AqwTq1GFge/4YZvC/h6q4pZvUtOkQD5nmUypAI2BYEGRsSOuxthaLUVwyiZxD0XpFWYD+pQ8ScLqrUBQMSqkEN7SnYowPMywZUibSJIww8CoAZen+MwtcQBBm4ssWMjA37VfGeVreUmXdK9VCddRPZCRZdVwzTe0gQe+PuA+IVOXpko0wQZCNcEg3MTt2x0tJBnA1gjMbUzuTpA63oUqJgmg1UVALHVyAsqNMQUPfGC+L8lQXMO+WBFCozGkG6AGIveJuJwycR+zrNKjVKEZlV9oIGWov9qm4DfLVhK4tVblptI0be5r29Dgadz6S7jBSUYuW8/f5lRaTHr/AL46y+Udvd3wf8PeHXqBWKMZ2EGDEntfb0A64KPw8q0aGV7wsC2mCNKheW3bv1ucC/EAGw3nNxBHDeBTc6kTYuRc73F4iB0J2vhkatToaQtNhA5amqCfZmSApggQBy9CSb4u8O8D8RzB1KlQpFjVhF2BEBiDABtG0E2JxzneFLRqGnmayLWChyEWpUaZ0gEoYiIAEyQybQRhDK7ZM3FrShnOKq7DQpK3GozDSdMm2ozvAtc2MgYgfMkDmh9J1wVAWLncgGREwBPxYwWp8FRqmlKzVHXmZBl29oAQoEzEG5iAQLdoMjw0VmIClajOFptUJ0lh7QM2FwATBvpEDfAcsjAE9gZvBtLM6yBXKKphgCArWg3IHKGAFp2Fo6D85ngxtqBmByxAHS5PzJNgOwwVzvhGo9dglVS+siNQkESSCCQBABJHcWEGcUq3g7PFmbyTVYGfwSjAGZHsnaDsAd4wxEEw39ZTo5qmxgsyEyA3tBpMqGFxExJXoD1x9l1qc3l3AHMF9iOh7Dt0xxU4YafLVSoHm3Ky2Mz7QveOnU3th68M/ZtWbLmrX8nL0ggIeqsuBIbUYIgbxfUJ+bCO0wLaAspxWo4VmNT2RGrUxm9xLcxJ3PLALRJjDA2cStRNIgVRZWp1FAaRqkiR2BEgATMGYwtU6Ipu6haTLOhzVX2kB3ESeovJIkdRI6zfG6RnytdKn5a6ghJKlFgXLyZYDnDAAMSQTunlgnEqbhXJ8UX+L+E6tOpCKSD0JEqf0kmJ7hhYggjEyeFVpqHrOCrMVXRsTAmDIJibiAOmrfFz+nRRKmmpJ0cvm6W9qIiVsFMxET8TiPOZp6rM9V11kgfh+4EwFOnaJ7Qe2Hcx7Z/uPp8LTXz/ABLWQpUCPw8ssIBLMTIYbs4hyFNoSCJm4xYzXiFibFQBM6QwQze68pBAteBPQgA4BHOMqjlhV2YqZMixkEE7G8xt3OKqFtICsWm8ESJggGPjv67YzTqyY3C4Ufj/AHHDK8aUCX5dTdbTbcWiDEE+nqcX6FRCtmUggGQIiSDtEQYgAATNyDhATPMsSAQBZSTpN4MxFj+7BjhnH1pqFJZiWuDsAdyvQRtpIv0O4ws0TbETUCtlcRlVzY3EAXMAfHoBAPUiPfiI1aa0yZU9LRYkA9SABAvvFt+tapxmF1Co0CIg6dNvyzsd9oO0QMDzmg8CHkATJgkbrc7bC3oN7YAJ3kpNoQyfl5iqaFQlAwbyioUE1ApKCD0JjluSWAkEjCnncnDMARY+79ux9D9cEkQxLX6AG4P0k9frviHO1fOJNTmaPbFnt3N9Xxk+sYpSwxBuYHQRj0nHj5UjYg/2uU//AM/XEdVHG6sB3iR89sP03g6rbzx3xAXx4Wwb4R4MzGYotmNPl5ZCA1eoDoBJA6AsbmLAx1jBAWgE32gVGwa4Sze0xqimDDMjRE9iSBPWD9JnBzgHgfL1aT1HfMsFJUNRRSjtA5ZY6lN59lpGw1DSRwywdUWmeSCdAN9UwZJtJ7wIAEDuLGNRD1hnK5+goqc2cdiJRC5JAsbxqAneYMCBvfHuc8VNSBXM5ajV1EFUcA6UIgm0gExMTM7jAnNVWpUXoUCo1geaQSGsfZLGzQex62GAj6pUNJiABIi20fHADJvHs1hYbQpmM/TYwtGnTB2ZWIIlrFxMbbgC3SMOnh+gRl0llBuY1DqxOM9rV9J6F2iWZVaO3QwbYd/DonLoS4YksdRBBPO1z64JYioMxrzf2yZfVqpZd2eCoLsFEE6jtJ3v+yMZd4rzXnO1QxqLtqAsASSSAOkHpjUcz9nFFTJyrL2fKVi0evl1gT8AcKPjD7Mq1GkczRcZigCS5AK1E7l1M7dSCY6jAKTfM6PEqgUaR97/ALmCMrWGim61ARplgQsqQNOkjTbm5g3Y+hOHHwNxnLLnKdTMrTKElUqaV5XCghjuSsTzCAu57jKaeYKk7xuVkw0e6Ok3xfymcQ3Htf1jcf2RIBEx1BsLYBqdjqE5httNf+1utmjUWoA5yoWadSkSacMObXoMkzsSQunqZIxn2WV9JGt1Oqak1UpSRuQzXIn9JO9hinwDxfnMtU0Zeu9MEwVN6ZJvdGBUT7pwTf7QqdQaM3w/LveS1Bmy7SDM8sqTPphhW+ZgXGJ9Wq03FMGAyKFKg6kdd9eoyduUiblQREnBbOcffk81iKdio0zTJAKtzyCHAYCDrEEEA2bAteKcJqI4H37Llov+HWCx+m6sB/riSj/R62XiOkHfzMk8wNgCGcDtMdB2GA0me0mdGix/EFXlnSzga1UauU1Zb8wIFoIIXlNsWM3WzIYrVpvoU6VZDoMRbRqQOAZm4iTPY4vZ7iXC6tzn6YZgQzeVXGoGLMAokWixAEKQBpAxGuUydVKa0s3VzCUgRpp5Go0flJDQYgEDYkmCcD0uRb1ntJviEU8T1Eooj6c1TIJYOhsqypEliNUiJESSDfbDR/T2X43kGy1Gp5OYZQwp1DGrS3p7aSCDFwbxtK8OB8NVm8+lmnOkE+a6UUYAWUqj65PqBMAHbE3iDjlI+QKOWop5f/IlFAUTBgkEHYxHWSSBOFNxVOni9z2H87R1OhUbxbecV+J+C+I5hh5qUkCWlHQxFjIVpbbYdwLDHfCPDNDLVR5hTMFpBkMgEe49Abm/YD82Jn8Us5QFo0c4gFd7ANbSTBsYINt+sNPjdRWXzKWqmyEutQLJkxGsiV+F7DrjnNVrN4dhOoUtk5hRvDORzdMVBT8nS2nVSU6YEwCCbwBBO4IuWwp8Y8J1cnqrU9TUtIbUGC8rELBXeQWvyxBnDCvGo1FJUaYdC2y+1uBzKCJsB1JJmRboeNimjzKaqrRKNTnUt1lWFhKzc9sDTqVlPcdj29/zFtYDEzKpmQwI1zK2tZTIJ1dxHvxD92OvRMDYyR9Py9be/B3xj4d0n7xRUrQqNIUjS1MtcKynYG+lhYjtGF7JgMwGn4dyMdlCCmpYnVqex/ecjT7JJCz1O3w79dscrRmSIAXodz2+l8WXppBZ4sdl3Mnc+l98c5nL2Bk+6Da0gwel+s4MNPFJNl+M6VCimsTe0kTvp6jYfLBGtkGVVfQND3V1BZXImYJBuCDY3memwNapgEEhtwQx6fzvODPBOM1KVn1tTgB1JlSuqeaQSLmZEGdiJx4qIh11dftIXbruLWJAMxe07b+nvxWzRKyR0JA/d6dO+JeJvUDkUXapTqAFNYDMF33YSCLrIjY+uO6PDKjmKj017bXO0b/XYd9sesF6xGlj0guiz1DABY9gJ/Zjulk6syqt9QLbycGaWXRahpryAWlZh2G5lmFugJIE/I3StNBqZVUW0rNydUdoJEzYQBO8zjDUtsI4UsZMEDKhxqNIQJ1QTPexY2N5g+mP0bx3hSVOCtTyy02UZdWpAoGVgqhgAu0kC3Ymd8fnrPVSDqVhpJto9o9Wso2E/mk7Yd/AHj6rT/4atrqZdtaksQHEiWABMgH4kE2mYxqP1MypT6DeL1XxSxy4DLbUFpBF00qYAhpEG9wJ6ybWwApVTzGoQkiCoInmP6LAX5p37YcfGXh7Q4zWU0NRmyeazwwEAKHsQvRRcR6YQGpMpYkjV1Hqbm/cT0xuLzRtJHdHqCQQiyADAv8AD544rupkqDIvuBHTb+YxEHO5309N/f8AuxElMdTFre/BWgFsYnjOYkCPrh98Kn/hKf8Ae/zthEOXmyknaSbDD54VX/hKf97/ADtg1iKl460ftZy9KSWq1bRp8mnTX/Mxwv8AHftfepTqUsvQFMOG1Mx1NzA6jsBJE3vg/wAY+ztBqL5FWQMR5mTqsrC9pSpKn4WwvZ/7KNWXq1clWeoQI8t10VBHtKb3JFumJlvsTO7WamF1qo9+QwPmJlavcYnqUZJiPZP+v8MVXUgwbEYs5fMbDrP0xVOH6zkVTeDsARP7u2OauYm53xcoIBNrGB9MfNkvMgL0t89sCSBvCCt0lalWtibL5F6n9Uby1h8J3xdyXBYYG9QTHKPmfWL9Iw3cG8Os6ksQVWIDECTAMkQYHTcbCe2I63ELTFxLaXDl/jxBHBvCtPld9NQRdWDABv02329N7dMPFTKVwmg1AACQqJyWjZTPsgfqHU3G+KaVU1UQArJMAiW7lihjSptdiZEY+GYQMP1aZJUBgf0FVkAr1jqSSemONWqPVa7ff3iXoioLLOFSkvK9OIHMQWkkrJ0k3IMCWnawxQqZpqnNSp6QORWcrMHcIigQomSSJi03xI9eHKnVoA68rsDJgxdySJMGBt1xxXzLLyqE8okRyiwksNQ63kiewtggLHvPX1DOJCdGmQVIEFqhBMje4HXtsLxczijm88zECdCWgECdMdgIiLgmPri9ms8vLTA9vmne0QOTrAj2j0HTAdnXXDkQJAZTAM7Tb3WA+mH01vkiA5PSfLm3KyTAJKqpcyLBeXYRDbWH7MWKLhVWXcgrIASQL9QN7SNrfsrCojajKy2xYkQFHUARJHzmwGO2dZLhiRMQDfTEkgGCRB7bjsTh5A2tFkm2YzcK4wqTTqn7xQZQCFBkJsUjcaSdVvQ+4fxytkqLK1TI1xTbmWpSzFiexDBh8NWxBtOBOSzlQ3QudDArDX5mkjeZNpgdB78H+GJ5gOWzKt5VUHSNOrSRzAqRtG0/TbAKeS1+nWLbxL4d4DqcR4Q+qfv6Ft/+Sw/djo5rgxhmqcQZh1ikNtuhwu8e8PtQc6dVSlAK1ALGbXIkSGld98UP6PfVp0nUbBfzT7t59MdZVQi4nParUBsY4jjHBkU6cvnKrTI11lUTvfQgO+K9Phdaq8U18pGOnUXEPzSZ1RIAE2XoDFwcVfBZppUqFwutVlCwsCp5x79JweqtSeoUoO9V2MxTg9LxJhYA9qY+mF1DpOBG0vGPEflPHyVOkImqyAnXUfSSQBZUEaj2FgL36xR+6iGYFlX8pYaGL9VSeZtOxeAN5jE+b4e2XCu6qgJC6TUlm76QLEAXLGPrJr5nMU2uA2lfbKSpgW0bECCRGwvtfCpROFQJpRyKjMZ0U2BgnZqpi8TAWbdr47r0hfWFpDoQqiR2k+yT7xsfiw8L8DvIq0NFWgbq1YlSD+moomHU7iI2NgYwVyH2ZVaxKPmqCc2qFFRh6e3E6bwLA9ZFsFpJMDUAIgLnXDgIvlkmSqzYbgAki3W+84izCvTALuPasoMtcyZaCJJJPXGtZr7FWepqrZ56gY300AADbtUMbb4I0fsSpK+vz2NoANJCB63JvPXB8tu0XzV7zIeHZqqvmNSZojnVhZjIsy3BPr6b4pHPUmP4mpGH95fdG4n49MbNxH7Jlo5ep5JqPUnUS5S8C4AUD5bDGK8W4aQ5BEEG4wWjvF8zqshzPBGZddIal3LKdQv3gSvuOBdfLsu/8/z2xOgem2pWZT3UkH5jF1eKu3/NVKg3OoQT/eWDPqZwQuJhIbeDUzJHW28bicP3hZ5ytP3t/nbCjUXLMZipSPwcfMQfph28N5dfuyRUQiWvf9bdxOCEB723moJ40Gr8R8pSpySw+8Co5/8AER8PrijnftLyNHzGVjVqOAIQWhRAEnb1J+WMyHgKq/8AyMzla/otXS3ycLik3g7No+mtSan/AFm9n/yEj03xMHcz6B6PDp8QI8vefvFnxDX15mq8Aa3LkDYFuY/U4+4NwOpmG5YVV9p22HWB+pjBgD1JgAkccWRhWZWWHBiPcIH++NFTgy008gA6VimSLXAmoxtfU+7XhVUWix1q3Jp6pxadPnVSOm8E5bwyAOVQ8H2id43J0yAvXpbc95qfDFpsq0wg9SuqRJ9k7sb+uLumpqIR0mASqQxYA3J3iDYTAMi/TFteBVqtVzTplmMD8OLf2tWkKAQBex6CBjjmpUqGzHfp/U6qrSUXW3rKrUgJFLy/MX8qhkcDaxEAnoZA36b4s5PLhnHMoAnc7nqAQDpAi95nrYkGcn4NNETWzFOgTdioFRyOxmI72kdMVK+Z4VRk1Gr136ssJPfaDfrecMXhKrRbcUimwP0g1uJUtSq19PKYECZFtNuoJJBG/oBit99WoWamjKo/6jDUZueUFjH92TabYKVfGHC+mRc++qR+xvU48XxRwtvayNUCdVqzG+xN2iYt7rYMcCw6/f8AqCOLTqD9v5gRMs1bUzSqEEFpBJVbQIMliT0Hxtj2oz02FNFINVANwzFOoJJIAKiD0EnDDl8/wrMUkWqa+WcCDpIK77SROn0nHGa8J03fzcpm6dYgGEqEhjvAm8LEWtMY3kVBk7e7QebStYRPzmYZw0G7sATpWbE8oIve827XtjihQhiv4bNNpYxG1rQZmIj+NrjHAcxQOp6TKpYQQsqseokQT3PvwS+z3wj9/wA5pr/8tF1sNtQWABboxImOk4YtPGnaYXC+LeUuH+HMxmgYTVPVlAW8TpO3xAkYaqn2dmigq5ipSoqBc1OaY7Bp/ZNz3xoPiXiVPhmWD00RqjkU6SmAoP0AVRjCOJcdzGbeo9UM7IZeox16BIHKPZAkRA/jir9OoGZJznc9hCPFM1kKdKm9NnzBIn9CquoagWHMCebfrjmn9oNFXpN/R2XKjd6peqzAWEFjIMQJvhbriqCalMq9lYsqAhJmxsQrTMgdeuKNCvUSWBKv0YWN/d09NsGtMLvMLEw3xXxTWesdDIlMrpKU0VaS33hRE3u3tbCbY+4fTpoqCrqRnOo1HNQKwbZR5alr7zv8LGlVzLgMHVKhYwWYNIaI5WUjtsRFtjgXWZhPtd73It9MGADtMJte8f8AhFVaNaqqoCKRkAtRNAhoIINQAgwV2YNHxxf8XKtCitSi9Jqq+y1FkHlho1U20uSyk3WbTq2whUaCCkGNdNe+ll1ECLQCtvfIti1ROXGUkK4zOqJ1DTpGxKiL3Igz3xu89a0L5Wu1dHJ0ioFBQFAHewJAcpA3tcathgbns3UZ0RmYKp5KdM3kdIF5B3O5acWcrVq06OuilKvRqQpSdVWkbgDUIdCTcHa4HTHD1w+YUUVryoLOlfS+g6bxIYFQOpSQJsNwPLELmGMXhPx+mSUpUpv5NWCVHMVIsCNhcbjfbqIw9cSzNSki5ii6vRcSGW9iJEx+3vjHOKZOmNNRKquHJNREGkq0cpAd2mm36tukC2Dng7xt90IpVObLvuoE6ZsSB+nr9cYF04nidWZs3hDj7VRpqtrMyD6dvWJ64anzqgT07jGb0cr5UVaDAoedTMxP7QdpwxcLq0aqymtWHtLrMT/pg1a28QyXzCHE/EqotrGbbGfd8sY74w4bSqVfMHJrMwNgcPHEaR1HzPh6Dp/vha43SQhgAGnvjGa81VtM84jwPSYnFGrw0hZxNxSlUpsdJJHY/uxQHGDsbe/GgGeJEqZlYw8eFP8A2lP+9/nbCTXqA7YdvCn/ALSn/e/ztgxFObzXqXhXL5gFa+Xpal/6lNSs/wA+/ENPgVXJ3So1XLlgpp1Ob2jpGk+h6Y6zXAGW9TN5qqB+XWqj/CuAvFfHjUYVaQOiyl3LR07YmIUbixn0CLVceE3XqOn3/YRX+2nwNTy4TN0YWWCOnSTJUjtsQR7sUOJcS0uc0lZ0TMp5gYgMAba17yGtuNuuK3jfxDmM9TUVXAQNIVVtMG5vJPST8IxT8J02cHKuQ1PmqJK+w6qTIvsYgjG1EFVLe/vOex/T1bX6Zh7wflFzr2LU0Qy9RDDMegJFpMTtYCeow/eL/EtPh9BKSquoiVpjZR0LHck4qeBOGJRoEoAA1TUBAtqC29YvfCn9pVN6nE3XXHOek2VRA3wPDoirrAiq7s7aTFbjPiWvmWmo5joBYYDtguENSp5ZIuSJjbqNjirW4eNwYESBEx/rh+q+8Vp7StSjBGlVUDYX9cUPuxE830/jiN8u/wD3CNum/wBcDYmbqAhOrSEbEYqtK3Bj1Fjj00WbmLkEARptfrjnyi27fT+ONmQ3wXx9mcuY1l06q9xh8+z/AIrlTmvOpgIaqmnVXaJIKtG0agBI2m+Mqq5PQbGY7iemPeE1alJw6vBB7W9xE3HSMDpvkTSbYM2X7bvD4rZSnmbn7sTqUgldLwCSFIIggXGwxgtAq5M1BSgGLtpMflkAkauk274/SvhDjLZhHo1VDqFUHVfUtSmGgg7wG0z1GMn+1HwstDOCgjKtEr5iKlJVKzIgke3Ebnv8cMv1gD/zENK2pVQMKVMTPqTvJAk/HbHdNqlN1JipC8rFSxUdLHt0m2LFLhhUSXmTtEXGx3vjmpk32803mbb/AFxmYeBme0M29FVr0gwKtKVH0kSN4H02xEeI69RZkBclmCzzMxm42t8sT/0MGpSWMg/3Y7R++cUV4Sf1/wCH+OPAYtMZwCDIqzgmBz2EEW+nU4gp8zSTHr0wT/ohRAmTEzH8cctlWjSHIXqLmffePpjfSYSL3MoUquhiZgjqv++LGZ4qHZYBRRvpMse5JO5iQPTHp4R/X+n8cejhn9Yf+P8AHBWgauksZzNUkP4FVnUrcPTClfqwsdo2m2I6eaQ2NMFtJAIJAHaF2kfLHKcMj80/D+OPhwncaj8v43xhF4QeP/gHxE8LRchQ16dxcDfc2/eJ7YdajPlnWsnNTPy9R/pjEMrlXpMClSCGkHT1HxxteT4w+bpKjQsoGMCwtbSOkfEnCitjGBg20u5zj6VhptO8m3wwr8UzGk3jENTh7UqoGvVeJiP34FceRgBDdSNv449bM3pKnEtJ3G/rhdzuRpnofnievrY3fb0/jiq9A/q+n8cMAiiQYLrZNRtqw8+FR/wtP+9/nbCm+QYn2/8AD/HDz4ZyAGVpif1f52wV4BHa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MSERUUExQVFRUWGCAaGRgWGB4bGxwcHBwfGxohHSEfHicgHiAjHRwcHy8gJScpLCwsHx8xNTAqNSYrLCkBCQoKDgwOGg8PGi0kHyUsKSwsLSwsLCwqKiwsLC8sLCwsLCwsLCwsLCwsLCwsLCwsLCwsLCwsLCwsLCwsLCwsLP/AABEIAL0BCwMBIgACEQEDEQH/xAAcAAACAwEBAQEAAAAAAAAAAAAFBgMEBwIBAAj/xABFEAACAQIEBAMFBQQIBQQDAAABAhEDIQAEEjEFIkFRBhNhMnGBkaEHFCNCUrHB4fAVYnKCorLR8SQzQ1OSFjRjwnOD0v/EABoBAAMBAQEBAAAAAAAAAAAAAAIDBAEFAAb/xAAxEQACAQMCBAQFBAIDAAAAAAABAgADESESMQQTQVEiYXHwMoGRobEUwdHhI/EFQlL/2gAMAwEAAhEDEQA/ANYzeRcgQCTM79vjjNOOeF88SpWlXMC+lpn5NjU/6boBNfmppOx1Az7hvhY4z9o9JdS0SCYszWF+oteOxxzFp0qAPiOZ0KL1tQKrtPPAmSqUso65rzE1VDAeQQIAvNwCcGF8ujCpvv7Won62F8ZjxLxjVqtqdn6xpMASAFtZYB+JvvbDHwHh1TM01qFtEGDpaO0kRN49+JavEAAnp95S9K7F3O/TpGnNcVMahYA6dmJ26CwjH2U4tPKXGq5AkkkfID4YiqZBKVOC7VBBEu8b9BAGKFHgNCqeRHpQwct5klptpcE6gOxt1xMeMXVa/n7O0VpTTe2O8q5zxnUy7l6x1Zcz+SY7QdU39xi9sNXB+OUa6lqTKUmAVYEEwD0uDB2OEDxX9nzVGikAUZtUIYAO8tqMR0wuZ/7N87lWV6LllIY1CimEjaZPMD6C0E4tocWLhdWe39wKiI23v5TaqGYplmK1AxYCBqBAjt874H0PDkVhU8x7Nq06pB9Oh3wj8O4nXr6BUWmhQAMxVKi6fZqag1wLXIIE94uWTiFPK02NOuAFOyvqQAixZAeVf4nFo4kRZ4dhgGPpe8TftjxicI3AvG5Ka3JqlzIRTJUX2lQRqtCyelxOGVfFOXMjzFDAatL8lveRGHJXVolqLqdpW4zxVadZEekW1qTqVoIK9AP4jC3xHxBlSppjMij6VCyH15ySs+uoYu8XrUuJpoy9ZEzFOWS5hhtYwDEj2htGEHi32bZgFPvWYpLIuqFmf6qB1mZ92Jatyxa40ymmAPDkN2jzlmDkMtVmU6bIRUW3qpI9+LeTKyV1Ewze0zKS07GTaJO1oxmfD+C5fKE1qUvVpkia5UD3qIC7H8x+owbfxLXDrFSnURjBDI6mQREMb6T05QB0thHMHSUcpuscaeTetRFJi9HS/tl9ZgE2JMe7CB4U4lVpZjNV9RqIlYqSxJTlVu+1r9OmC48ZKrlGd6pqSISEVItHOdiTG++CHBM551IrTKpqB1bE6iukhpGr2bSTF7Tg0rZAMBqJFzBfG8w2aqeajFSQJQOR/wCJmDhz8JcNelRPmBrfrJ95N8KXFfCZpUTWyZqebTg+UBrBg9ot36zj1ftF82iRnaRXSBLUG1XaRDIbA2uNU3GLTVJXEk5dm/Ms8TVWqPqZnAYkUwzBR2mDf3GBihmeLtsCywIAFlPYCD+7FVs3kqsmnmKbf1apNJv8QC/U4+XhpYSlNag/+NlcehBWflvjk1OaT4rzoqafSfUeIVlI1OwkwNLPI2+B+QGOOOeHTnl1UqvlZkNBOtlRxtzAGQ3qAex9JcvwaoxOumUg7sSse+8z7hggM2lLaGbuYEfD/XArXNI3vPNR5gtAfDfssrIwfMcQVVU3VGqMbdJLL+zD9Q4rSTLeVQqtUqUoYBvaqQwYjfqARhFz/FC5OrVI9f59cUaOZIMzA9/8nDjx9RugtFjgUA3N5u1PMAzHTHauDtfCB4e8TKIWtdSfa32j2tvmRho4j4hSmUVOdn9lVEz/AD2xfSrioLyCpQKG0LmmDijxfiIy1FqpSpUVBLLTXU0dSBImNzF4wPzOZzgUlaY3sARMfMfLAc/aVl6NTyswXRuraSyoR0aLj5YouIvSbbw5wDxPSztI1aVOt5cxLpp1d4k3GAHibheVqgEeYhJuA2n6EwPhjscUp1VC5atRemZKrRcTeSeWZHeNOAWdpsGIOoN2bf5RaMQVuJb4QLecro0B8RMHU8tlqRbRTct0Lu9Tb0Y6R8Fwd4VxcGkpsN7W/Uexwt5gEx7Z9AYG38nBXhdqSwxAvAMT7RwimzE5ModVAwIz53wsMwlUKKdOoBCVUIGo7w6iQASPQ4x3iz6dWuZBab3s0ERsBqEfutgz4b8cZxEPkUjXeodILWVbQSdIkxIsGGJqXgeuzaq6BWLflB6ggk6yqzeZMnrhvEKmGQfSDwzMLhzjzgXw34mTLZlK1SkKgTUNDEAiTGqDYMAIG9rW3xqdHxNR4jTLUK7qYjQyimyjrBYaWPqCcAqPglEA05fUV6sNXT0BE/AY+zFRkMAKfRuWLQIm9+/vxDWbXTNNlNvp7+ceVDOHBzLee41WpKyBXCkrpq6Zta0iRJ7mLTgXlvHLEKuiTqiwkm9gs7X7C+LfDK1Q1IUNOzKra5HuIC2/tbHHXGvDOllqmvSooBzU2pK59dBBGgkWvItOIF4BHW1vmY3mIhyt4byXibzx+G5SrSBBpmBqI6EHqBtfBjIca1xqYBisFYiD6H17YCZfO5NCNSURUBjmpgEQI1atNwbXvvgtSzhMBalOPSGB6yDAgbYcv/HupGmoQO3p8xJH0kW0+/p77wVxXgzK1SrTZghGqpTZgOnqI0x69DvhT4fm1M1Ag81jzaSfLidKkGVXTA0xO8nDf4g4F59NdCuyj9L8vpYkyOm6x3wu8G8T0KQalVp+TUN0c0tQRQYClGJINtWoCL/E20qLrZXPztHU2Gi+8p57jJYaWAkRpRQNEESbnmOx6iR0wFzfixVpBVVmb8xYQFYxF51QCDtbDLnOMipOjM5arBmC6K0/2KmmD88DzVzd4pSpEHSqNI/uyOuKORYylGUjBH1imnFyKisH8pgTpqqbj1kEDTNgthczg83j7MFA1ZKGaGn2qiaXgGLMoVh74OO6mpeark17S6BZEd10mY9R64o5jK8OapSFN2pX56PmK8AX5GExqMrpa/XDVRum0mrlRvCfh7P5TNPFPKZqmxbenprUVJ3LagsDrzbYOP4cQVS3nlJQzNMqRLCYIYxO2577TgXT8dLkqJoU6Xm5aTASpoqoSdRhl9dpAPSccZbxvkGltdSmxsfvFMuADciaczfqy98ZVo7aRJqdY3Oon8wsadGmtkarGkksJJ0XVmZoAUdO++8Ym/pJaHNWZoH/AG10iHPLaQdM7aRAnfAmtnRmAfJzKOAZWnTdGlrQdMh1URZNMTiAPXpu7EPzqVJqeYpcxIB5IUAsYJkQYxKVYbiUgqwwYdo1aetXqMwbUVRnJZ2DX06RqgAflJIIBN+knEci2aBpVAvlspOtAqEEEERIY7Xk4WqWV0sdDpUqLAIdxCHTJtPMJkAk9cGMpxSqplKC+Xou4qp66oUOA3WxHe5xoNjMZe0zjxD4KzOSe5V6TnSjgyCd9twY/fviXwdRq5LNJmi6IyTyMASwIIIYW0gjrM9sPZ8Z0KmqmuWzFSm1tLooUHtIDGQbz9cAOKcHyyVCPMamrbakLcxHsmWEHaNW9r4pNc2t1il4cXN40f8AqvKZ32KhpVGMaWBdJ9GUSJ3uMDM5wetJYAOOpptrH+GfrGFDimUr5V1dGDorKZQRoY7BlKgqTO5tNpxDxPixbSwYq8SYBUz1jYj3YUeFSp4hgzTXakbdIbzJdTcfT+fljg5lp/cbfz1xF4ffieZpu9JjWWmyoy1dD+3MGag9kRc6rSPXD7kvDtNdIzj0GqGeTKoZELqMlnIMDsows8Iy9RD/AFSncRWyubCxYjbrE/z1/fjTvA+bQ5cmRIcj3CAY9O8Yhyvh/hqAsRIAuajEAduw+mDmR4Jl0GqigAN5VjB+sH44o4egVbVcGS8RXVhpsRCYOA3FfB+UzBdqtFWaomgt1iIkdAw/VvYXwN4r4kXJoajOSgaGRo1KewjfF/gvi3L5lQadQXExPwt8bYu5gkhpsMiYj4i+zLO5MsRTatTB5atIFjHQso5lPexHriLw9x7OUpVq1YAWC1GJHyecb9xDxDl6EedWRCdgxg/Lf0xNk8zTzFMOBqRttQBkd4v9ceIDTQzLkjEwvM+NnX20oVPesH5oRgvwbxcjUVIyyiS1ldgPaI7H341F1oo+g5W24ZaSsp+QkH0jF6maUWCge6PpFsCtICG1YmZrwri1NculDKeWQFANJH0V5MhjDaWaDBGk95xW4hxKqlIIFqI0rC1kJYXIaIMja0yB7jOMResxs1wokR6+mCOR8ZZymAtDM5heyrUYj5SR9MBoJGY0EA4m0ZTxKWi1RirqAWQrEgg6oP8AaWYtaRi/9/1KxVQYJXRGoSZgPTPX1EbjGY8E4lxOodVbNtSU3M06bObxeUt8b7WwZqcdqLqY1KlUiASzGYkFZAtHX2f3Ymeqq4BvKKdBnyRaNP8AT2Xp0+ai2XzBUBxSuvezTygruDBEixInENXjNOqIlNEgw6MI3HKQL++emM+zXFy7ajMCLKPaJiAb9N73mBGK9LiNYOYaoxNxffvEmZv16DpiZizm+0qRETF7xvzOR84q6VtDKZMNOuLAQ0FACZIK9Ri2vFWos9OXAjVTYU1jY6rBoIBKmbC5BGKXh9a2YeCjhCSRUqpIiL8zCbTE7/LDQchl15mArkQHVWJi4gaAWgzeT63F8amq+YFSwlSnx+tTorVqUqdINZ3pqt0/UFloJO4AAuO2AXiPN08zl6lTUJR5pMRzdPbvCi5GkT0jDhT4zSGsaEo8ulGZQBZogFhpNr6ZkyDHXH2Z4LlcwzU6tBbrOpJSPcVMTedtyMP85Pe3Sfn/AIhnCHKvEgwYxUeos9MN/jX7Ozl6pqqxbLs0i8sggsVY7221XtE3xZGQ4bVCVMsBlwAVanX8xixi5FVNZA//AFr1xYCtpL4r5iYOEVH0khUUn2nIAE9xcjvcYv0OCmmNQch1uQARA6EGCGJuYG2Ced4PVmKZpukEjyqivzdALhzfrpU9feIzOXzAEMlUSL6kaN9toHvM/uxt7zxEmqcWzFNY1Ekv2DSoHoOpOOq3DczVBqGkyhtjpIkj0Nz7xge+Zk7qCwk6ZUzvvbmMXgRhj8LcNqLUarVWpGkBC8zdhqgN00g3NsYzKouZqqzYAvFr7rUViGQzsBEyTtEb/DDVwvgOaojXVfM0ACo8um5SpDbFhuoPTlJPQYMcMr0qWbp5qklQOhLAwDSbdX1AnUBBMFdrG+GnjmbyudrJX+8LSqRC066qKZMAHTU0wGsLP8hvhD1A48BzHJTKH/IMQQvEXSkC1RwJ3ra2cAE3ANR+YR+ZfltgdxXOujA/eaRMhQbkzeSdM9STdl64+4r4czC3bLVGEctdqgqJa4lqfKY6Fybxy2xSyDLS0uSrsA41LTXUSbEuxJa0ReAbQcRspGWlyMD8NrSej4hZWNNqZam4ku76GqA3DFragCCAAD0k9+0oZR1AirVUJKABkdZkCSpLVEPLJUEiNoxUPipjLamFUFgh06tCyJUhWEDaL9JMDefIV6dVHZlUOpMKGqHzDvyrKkGZ5rrM2gGfAEdJ42OIXoZejAAYB3QqQlQ1VcASsCGZWI3Ag2keyVxWzPhanmUNSlWdXAEiqhLExuVUBtJj24uYOkTihWztEHzKauhIGukShZSSDzakM8xkSZWREbYOZrhNbMqSlOuGR106F0odYlyy6EkgTzCBtM7lisU2inUOPFFHKZ3N5Co9N6Wuk8eZSJZFqLfSwsrqd4aO4IO2C9bi1YChVyoLL5ZpaalIfglmJYNI0N/+SNMMbC4DPn/DderQKFkrPKBQiqqrJIP4h1XWDOncxM6hgpT4a9GlTT7rRdkbSGTmIQwTqnSZJm8b2m+HmorAEiSinpbBmcpxavTqqc0tcpqszNNMtoIAVzqSJluU3iYnYtwnxpTTW2sI8RoYtF9JLKRYkc3r6d6Hi520U9KqysIq0aiHUCpJVm2YhlIIabGcJ2ZbLxGh6cf9t9Qmf0vf/Fg+WG2gFyqlfObD4g47QzlFmRtTAX07uIENESGB37DSbwYylM5VydexPtcyNtb16GIviKjm2Gny8wQQDBdGU33uhfHvEKtar/1aDHTHtwbf2lUzYYNRnM87C1lvCXF/EKtXOYaoHV/yyWqAKANJE2gWk2tvjT+K8fr5TKCpl6v4QNI6gobUtRbaSZUAPYiJgi4m2FHheYbbyz7qlM//AGnElHhWeUFUFVVaxCPAPvAaDsMULaTsST5TXqf2rGHpVmVwPZY09TKZJUnS2litu2qBtOCnBvGFerRVzmQZm4osuzEbB4G2MQp+GM+TAp1CfeP3nD/4d8OZpMsiuo1DVP4iH8xPR8ZaZrze0U+F8CVHpmuS1OQai0yAwUmwBNgTvHT37O/E8xk15eHLw6nIua9q5+NceWb9dR64VuP8Ro+dUpUWerTEaKk6Hgbgr7LxsDCkgDtgHxGuhUAEyoIlpB9PS3pidSx3nSqJTUC1wRG/7pxJiWWmGJk6qfl1RsF/JrQbAxH1OK9KhnBzVMrW7c+WY8syZZUDEnvAt12wk5WmajBUXUx2AF/59cMnDeHeTJqu4ZTEaitNfkSal7ACAcC5RdxApUqlT4TDtPLKx/FygQCxYVKqEbmAG1T3uuKv/qU0WIyepYYnUwWWMGDPtGw7ATf3j83xJmJLkaiZliYjYahAY/A7E9JxU2Op4+A79YsBvt3xKTc3tOtTohBa9/X377xlf7QM3UKzEE9RJsIGq8iZ9OuDfAuPeczKwAZrNyksQYXlAJ1AwVIi3xxn+YA1nSSvSR23ud9hv0i849p1NLBnczqg6rNEAgzF+/rgNA3Ew2tpI/E1dat9BJVnkjQ2qpBMSBtANoi0kWjBCnmTSPluTIEi3MVAMkL+YAgG146TYouS8Qa6WjRtYVAQ5VSxAMEaokCZg2tvIGZr7Q8/k3CV6VKoUJCO+uSBMaWFTaOnTDqalsdZBXXRnpHnidSpUQg06bLHNuJW3K4tbmH5T69YQeL+G/KBFHUxPMVOkKLSdBFiItePZFzjir9rQcENlFuZ5KzC+9pUkXvE74MU8wKqK1RPLJLfhhiwWTqlmAuZJsBYfQ2vSy0RT/zYWJNNqlUhVUsSfgPedhgxw/wfWL/i1vLG5FMkEi9wTA6bXPphzyGQ8yrTo0/LGqyCQFEksZJJJA2AuZ6XsN8T8QWhNJZVkkOSNEFSdgbt0hiBNowk1Xb4RYSpKKDDG87y9KnQpgoArfqZtTnYC7taQZt1MRF8U+IcdpGSWLEC50mCD7yZiNhF/nhRzXEXFpJO8sBK9QAbkHbr1770BmY6GZ3JuTa8mY+nrsMEOHvlszTVVcCNub40xkqIpflBm4mfywZPabAn34o0OMLpdWIAbeJ6jeDN56iCPlgB5zgzJ1bDY29++2L2WzIdlDrfYDafQ2PX8sDfB8kKMQDVuZ83FMxlH1UK1SlPWk5UH3wYM73/ANcW/wD1rVqAnMU8vmJtNWioYj+0mhvjJw28ZyjHLaWVGRQSraQLC0MYvH8zjOc9lGRjKNAMeyRBxUBcTnsbG4h6h4noQQ2XZJjmo1SNp3DhhsSIBGD/AId4FTz7NUp+dTVRzVa1OkaYuTAIcEyR0Bvvgz9jtDhFejorU6LZzUeXMQdQnl8sNy7WIA1TPSMOLcU0P93emlAqLINKr6qCeXTfphFYBBcDMZSqMxteDKHh/J5YmtRR20wWqQdKhjBKgm/KxBYdB8D7VoUqb6qriaZBXmAa1vxL6TLyb2FzbYd16tZ9TaKaLtDOEqaVBGpTcAAjlncX2jFen+Ivt+aHUHSwQrsSVbqdxYdVm+IizHJlIUSHP1GproppVQKRFVIKhTIVRqRSTASIWJUHVJvfr5xtH4ywDyeYjFYKmDt66hAAEADENPiGlvKLM9QjWpfW6lfTULwJvc/twMC3K0KrDUCzB3bVTqAnVNNipAIMz7/TBarwdGZf47w5Mxqr5epqraEUFrLVJ/KwiV7hwfzREYx3j1ColQrVptTLXAYRINwRa49ffjW6PEAiU6tZKqJqLM26ta5Khp0GdUgXiCdsFaApVk0NTD20urwybLZg0wCIIIMxe53pSvpFjEtRJn5+TMxc9LY9bNAnfftjQ/EH2PVCWqZV1dWc6aQBlVN4DEw0bDqRBuZAUq/gPMq2l0KH+uGUfMiPrigFTm8Xdh4YHGZvcDE7iUgC9+3acWW8NutmZR09q3z03w2eCuD5ZHnNZf7xbl/EIT+tygDV03MY9iZdoqeHsj5rKugMS0RqRYPRmLEKFki5N741ng/gGotFQ2YpA3JHNaWJiwjr0thJ+0jJZRwKuWostTWAYIhliIKgRII3EW3B3w++HfG+VqZamzJXpmIKLpKqVJUgEkGJFpFhhoAMTqIxM48dZPKjMU34erlHBBEMRrFyFnmjSQb/ALMU04ZrH4sKNjNzMdOmw3mNu+Grj3CVydXyadbzWOg01HLOxZTHta1IMbyoF7ArdSu7OSxRmurHqDa3S4j4RiSozKLTt0lpVGLZt2O/zkzotJNNHktuBBI2O/MRJNyb9h09zNR9N2FwStoaWmWUA7W3PqO+KpdvLDQdRMjUQbAb36XtNtz0wNqVtLTP+nXfv8MThS0uLBQABb7S3TJJu0Aj2tyQOgtzHffbv27SoLay5JteIgm2owdgff094/8ApAyD6AARAMDrHe+3ecTLTOkkx1ss3k7X2tce6MGyd4oPqwss0AgkkPMe0CCpMbk+kR7J2xJUAWAY1wO8EEAhttoM9vdvipkkIcmW1QNM2NyAD8/f+w46rqAAgPsSQGsYO99jcbWx7SCZlza8lyVYKfMDlWjZtJUcp3n4ACLzvIwdzWdSrS8pgKtNiRNgQRBMRZSDJk7yN8J5XYb7ztcSI92284s0qz0jpukEkggjtYg3Ild8a1O+RBD28JGIEz2TahUiZgyrDZhNiP5scPnDvGi1lElKFQXPKSrtNyDMLt7LWGwN7B+K5cVFOlSFADEEDlveCogRN/5AEZLLqHKna9x2IPxw8EVUs285r024eoSm3vePmc4g5dmJEnbQoOo9NB7kAAvBHr0wH4z4or6wtUrXSOXz11MB1AcEVVHoHwu5bzQG8tmAX1sQe42M23xJUoPVph2gsTFhDbwNt+23bArR0G98Tz8QHW1sy61fKNzGk9M//FUkfKopMemvFdxl+laoPR6Cm/8AdqHv2xa4R4RdyRUqBY6AidiYk2+U3tvhmyXC6NOkClJC49NT6LjUxBMdeikdpjAtVVdszVR2tfEXsp4RaoRochQRq5GEDqTNrdpwSTw1SyxVnqM9RYfSpNII0ymplBa9jYqQCNjfBp6+rWisDJBNNGWn7IJIW5MjpcEczBZk4DGsGJEqIMMCw0xpDG7AW5e+o9Bc4SarNHCmvWEc7xdmoaI8oIQsEGCSIUje4AJhjuQRtilVz5KkBdenlfzCCN7aWES06tgNhvijm6wMgtTYkXYEBoHKNRYSDpgxOwEibYHCogDQrctgAVkkztadPeLbX2xoUmYWtgTvP0tz5ZgGCCVJm+0DuP5m02S8bZmkvlpWcoP+nWiqn/i4IHwjFLMcpCE6gQChgmAfZFt5GPk4DWqKHSnUO99BiR0kCDbr3tipSbWMjZRuIzU/tG0uPMyyHSLGjUamOYAnkcVEn4COkYNZH7S8oz6nNdbRD0qbAXk81Mhj79OEPiHBW0KdLI0QVfeeu24nY9jEWwKpUGB2LReFBPWO3qMeNJCMiAKjA4msZfxFlXqKPvNIUF2VnrIwIBES6iVNgQWO3uglSq0qlXWgyrEm5pvSYsoEICS+qQQDYAXAi04zbgfhStXQuStJSYU1JE+oG8bX2wdp+BaQZQ9XUSSIkLfpAhpPxi/TENStQQlSfpLqVDiKg1Bcecestl8yrOUoKiB+QlWcQfaKqoME3nbfaMeZmqaYVzRY1nJlVBCoLRLFQpUEC5E9RYYVG8J0adw9XlvykKD2uAPT64spxd6fJRqovQaqrAnsJLGT779z1wg8VSb4QTKk4GsctYRry/igirTR2QEyATrbTERzfm1Exe9jYycEOEcZNbSKtAg8yojiJYyzMvKoM7WvEnqcZy3iHNspSrWzNI6rNTqMCOxgEhl3sO1u+BnFOL8QR5fM1nAfl1VX0kEWYajBIkCNxfFdGohODn8yXieEqJuMd5qviLgFJcvUes6ZaAYJYaWABsy2DTtYT79sY1T8RvI0qwYHlhTO+4j0x5xHjeZpKj1HWqjE6agbXpYdJIlTHzG3XF/g+ZzGbQwQyzYVKgQFgR7JJ6iQdhtfDqtjY6YqjdbjVOqWe82ow0MlRTMk6Asx7Qa0E7RBvbDRw/gldkDcrSWM60Myx9cLGZcVEKOq06gMWUhwFJBBEgGJNpntODXBODVxQWGRhchlYwQWJG4B26ESDjKY8UKobLK32ucBytOitehXHmh1VqavqEAGGW5ZIgWJO8DbCtlvEBrBVzFI1yQFV0tXFj2EVfcwJNr4d/tH8OZH7m5y70hmFbUyUTKsinmbRJ0ELLGDFo62s8X8Jtl8rl14RTFUFdVbMKwGYMjlN4dFI1WW3Qi16ALrmJqnl1PDceuPYmeZzhpp1IZaot7NRClTY7jmgwZ91yMWco1FCFbQgLyTUSnUUi3UKSPWAs9wRaCtwm7VKlRJUydJJn2SYJBUkzJ5p3n1uZTg9F5Gt5HNIEWm8C87iRqBnaZOACiMLVCMyGpkKUci72Czp3G4Mw15taJjvi7w6nSRSTRoMgJksze1B0/m0gTETGwGq8Y+q5CgrMirUYq1uZRqiVkkECbbFYgMwmb38m+Vy7Go61qrbBAwQAkDVrDKXClSCYbcN0Aj1hPf5B1jB4R4Pw/O1DTGVggF1dKjuiyBd1c8sxbmMkEWjC7nzlqTFairUdHdZUFdSl4UhSYYRcQT0sd8WeJcazb0jRRaWWo3Y06INMFYJ1OSdbBrcxMXExIw9+Avs6yLUKeaqAZupUGrU51os7hRsY2JMmZ22wp6PMNhjzhLXaiNTZ8pm9DJZetU5KVIFbGxaAbmfxCJN1u0+7oZalSZYrUjUpgKFJDh1Knm5rkgKdIWPZHfGvU8zRpDTRpoAsiECoJHSAMVM54nVL1W8oGwkwZiex+k/DEmmmSVFX36wv1DWuU+9pjniDwkQhfLlnpjdRTHnAE31qoGsK19QkwYi11lfDWdrUalWlSZkoH8QiAdQEsApgnSIkKLWxu9DxXSa61/NN2VTCTCyAJ3FxJxxluKa7ur03J9k2SQYiYBn42649zmTbP8en27+U9qarTJXb6n9pmnBfs5qyGrVUpPb8OC50n9RECfS9xvhmzH2evTUnLxpEEFmU36agTpj+tB2Fr8pfOcUoK4aqY0k73EDqxPYXn+GCb+KAFYU1JDXBWLz+m97YSOLdr8zbpa/wCf2MaeHZLctbm182+0z7i3AamVRmdYBnQ1KXgEEMWJIKghgNO8QYMGQtDLln0k6ULjWw1a9JeL3EkQDDGNrbY1rhHHHYjWnKQdU/vuZwteNcvTzHlpWUI9MgIyCQJ6BZEja3TfuMYnEJ1x94YSrfSwF/IwH4syOVyiB6GVbN0yJ+81KzFJIuD5WnSfRiMK1Pjq1QR92yyqSWt5u5iYJrH5C2Oq+azGUZgHqI6tBcPurTokra4U2v1xVXxTrJ86hl6hO7aPKc+9qWn5kE46qspGRIHRgcNO6+eoFoNK4M6kqtJPcioryffielwfLVgIetSJ2L01cSfVNED+7iN6+VILaatItflNOqFInoRTI+cnv0xzlOLrSBCZsqGAMPTcCQR+nX0ta1vXBgL2itR7ybP+D6rN+FUouAAANZRtKzA51UTfee2LZ4ZVoyWlVg7nSe+xlWAHr/pgenF6rSBmcrVJECQVM+7SpPp78P3hvhDU8oK9VwVZinkqdSPG5IdDA/q6SfUYFiEFztCUFyFG8VK2RqOIZSV6lkKkAEAx0J7Qb+mJ8vTp5eTTC2BibtHdmMm9rLC+/rb4jmJ1GYWTCgkqonaZnb1+GFzPOCJ2QExFr9Pdv/MY5VSseIOnZfzPo+G4NOHGo5b8ek7zWaao2qo5I2ADiwA7XA+XXFZuIqghVJBkg7x0ntvPTpiuFmBq0jsW3j32+WIul7/uv0+W+GCmNo4uek6XjFV5BnQehJ229wte2IRmbybR0NwJkAelu2OzmOn02+vTtirWfXsII36CO3Y9/cMPVR2tJncgb3MP8O43VQgADT2Nw0XEHoYtFowY4e61gwUxYzScbe4ybRI931TaOY0gDvudwDM/P1wWy+cZCIeNuw629x6fDriWrR6rgyinV1CzT3jHBDQSfMQ0WaQknXHy0mJ3nFfIcNBXTTzIVh7Ksh077agTBmb6YwdrEZukaVTUetomRsU2DGTHrMGN8K9DyEJH3gqQYipSZdu+nUMV0HNRbHcb/wAzi8XSFB8bHb+JRGcrKSGDSCQSbxeN+2NN8PCl93Tnc+1cQBOozFsLOR4RmKtItSalUUkklG0ze8hgPmcG/D/hnMrl1BpxdtmU7uxGx7YqC3PaRO+kd4wcE+zkUa2vVUA0nkqBTIO8Oh0tyk2IX6HCxxDxtWovVo11WolQtTzFOqWmVICqjIdSwIgzHXriDj/2j8VSKT0zljso8pg3blNSSfeMJGezxNVxWJdpM1Bdg35pmNUGReD2MWwajFhHcUwZtTG526xjr8TyTEhWr5cm10SuvazA03gjurT1nHYylGrIGeywmAJV6RAmRZkVZFr6v4qFRIMzINwfjf3Xx9qx6Brvcgxyy3CazMSRlq1idVPMZdpMQeXXcm0Ei0CBgonCM8rAnLmsDCSrE8ovzKrECRAAAKz6gHGbVWBsBJ+eJqPB2MSGGrYRv7u+PEjrE81rzQh4azpVh91qFqchCaMLHMpgAKW1KQI3nmJiwo8J8SZ3g9SYKq5JeixGkkgQ2knf+zEgbjpDw7gCAU1eiiE/nrNUAPUcoYGSJMG3b1u1OHZGkdYoIxjclyPeASQTEyGtabXwnnqNr+/nMdiRmMtT7Q6OZpiv5NWjmoP4aVh5VQFTLVFOwAgiQGPKASMKGezTVmNWpUcQNUSIU6g0KJM9IBIgke4+vnKZklKaljaIdiSbHmU9Y7C3YE4q1MwHt+GBMEU3uwm4AWZt1AgXIF7zsdR1WtF5OJfo50lA68zgqS7g6gYWy7zYyLA2YjaQ6+HvGFRKZSpUp1B7IdnQITpBDHlF2k2Bbv0YjN6tZWABLBSTzT+oErMyTLAy3WZvAGLOUqpJKa6YTSx39Q0Gfy6iJO/UpgAuJptqFvL3aOWZzNOpmSlemG5Bp1fmEybiDYyLH8p92OOLolFJTlQWDSSp9OY2be/p8cciujU5elUId+UUxqgzdpsWEqLkaiLyRLYt57J5WmqJWztIIwmKqOga1pdZWxvaLjYRiZqL1G7jsZ2uF/5CkLahpbY9j5+XpByZrMBfwnC6hzT0AB9lgDE/D34hr5t6q/l1C9Nz7SmwMkXIgRBtgu9HLVPw6eeyPlQAF+8wVteNQn13v1xC3hwaQBmskY3IzCnVEb3tJm4+uDHDMgGhc+krPGUmuWYZ+sUeM5+sHbL5grUWoo8vQIaZs0C2qQevu7YTHpNTYqQZB7Yf+KZCnTqeZVr0CRIH4iWEkgcrEx7h+/H2UCuutTC3ix73Igbe8Db4YsUtTHiG+/rOHVZXwp/1E/LcKzFbZCq/qflGC+T8KIv/ADOc7QTpE72G5/j0wdfL3BMaf0zPUkkRO/S3zxLl69iIJFpnuD77G/vi4nAtWY7YiQg6z7J5WnTEfhqwFwo0zuCOXeBNzsYvi3luLkKaYVXpkyyEsA0W1AgyrQNxII3npAzkwZJXVf2YGwsAN/hIt0OPqVUdKZl9wR8T21CdIuBses4VGAlTcSlm6NJ3KJWVG/RmDpO35ak+W0z18v3YHZ/hVaidVWm0dGMFYG2kglSP7Jxxx8fiaiI6dDcC/wDtgBluMVqBPk1XpzuFYgH3r7J+Iw5aIIuJanH1B8WYVr1BAad7fxMwY93fFRyY3sOx7+nTfEieKme1ajRq+uny2+aED5qcSDieWYHUtZJHTTUH/wBT9DjRSZZT+upvviVBUYXHN2BPTb44kbOdwI7TEX/nb0xanLkELmF22dWUG1pGmPqcQLwwlpV6L/2aqfskfsx7QTuJv6hP+re/nOaNVW3Fja3+/riSksCFntcWjr74t8MTJwOvI00zuCdMtO/v74t0+BZqLUapn+q0gg2m0X9MAQekatRTuRPMo0hCnKykW9Bcg95/acHuHeEvvdXz/wAPVTSWSoQqsdR0nVMSJAAMWiCIAwPoeF82oL/dqqqoli66AqwTq1GFge/4YZvC/h6q4pZvUtOkQD5nmUypAI2BYEGRsSOuxthaLUVwyiZxD0XpFWYD+pQ8ScLqrUBQMSqkEN7SnYowPMywZUibSJIww8CoAZen+MwtcQBBm4ssWMjA37VfGeVreUmXdK9VCddRPZCRZdVwzTe0gQe+PuA+IVOXpko0wQZCNcEg3MTt2x0tJBnA1gjMbUzuTpA63oUqJgmg1UVALHVyAsqNMQUPfGC+L8lQXMO+WBFCozGkG6AGIveJuJwycR+zrNKjVKEZlV9oIGWov9qm4DfLVhK4tVblptI0be5r29Dgadz6S7jBSUYuW8/f5lRaTHr/AL46y+Udvd3wf8PeHXqBWKMZ2EGDEntfb0A64KPw8q0aGV7wsC2mCNKheW3bv1ucC/EAGw3nNxBHDeBTc6kTYuRc73F4iB0J2vhkatToaQtNhA5amqCfZmSApggQBy9CSb4u8O8D8RzB1KlQpFjVhF2BEBiDABtG0E2JxzneFLRqGnmayLWChyEWpUaZ0gEoYiIAEyQybQRhDK7ZM3FrShnOKq7DQpK3GozDSdMm2ozvAtc2MgYgfMkDmh9J1wVAWLncgGREwBPxYwWp8FRqmlKzVHXmZBl29oAQoEzEG5iAQLdoMjw0VmIClajOFptUJ0lh7QM2FwATBvpEDfAcsjAE9gZvBtLM6yBXKKphgCArWg3IHKGAFp2Fo6D85ngxtqBmByxAHS5PzJNgOwwVzvhGo9dglVS+siNQkESSCCQBABJHcWEGcUq3g7PFmbyTVYGfwSjAGZHsnaDsAd4wxEEw39ZTo5qmxgsyEyA3tBpMqGFxExJXoD1x9l1qc3l3AHMF9iOh7Dt0xxU4YafLVSoHm3Ky2Mz7QveOnU3th68M/ZtWbLmrX8nL0ggIeqsuBIbUYIgbxfUJ+bCO0wLaAspxWo4VmNT2RGrUxm9xLcxJ3PLALRJjDA2cStRNIgVRZWp1FAaRqkiR2BEgATMGYwtU6Ipu6haTLOhzVX2kB3ESeovJIkdRI6zfG6RnytdKn5a6ghJKlFgXLyZYDnDAAMSQTunlgnEqbhXJ8UX+L+E6tOpCKSD0JEqf0kmJ7hhYggjEyeFVpqHrOCrMVXRsTAmDIJibiAOmrfFz+nRRKmmpJ0cvm6W9qIiVsFMxET8TiPOZp6rM9V11kgfh+4EwFOnaJ7Qe2Hcx7Z/uPp8LTXz/ABLWQpUCPw8ssIBLMTIYbs4hyFNoSCJm4xYzXiFibFQBM6QwQze68pBAteBPQgA4BHOMqjlhV2YqZMixkEE7G8xt3OKqFtICsWm8ESJggGPjv67YzTqyY3C4Ufj/AHHDK8aUCX5dTdbTbcWiDEE+nqcX6FRCtmUggGQIiSDtEQYgAATNyDhATPMsSAQBZSTpN4MxFj+7BjhnH1pqFJZiWuDsAdyvQRtpIv0O4ws0TbETUCtlcRlVzY3EAXMAfHoBAPUiPfiI1aa0yZU9LRYkA9SABAvvFt+tapxmF1Co0CIg6dNvyzsd9oO0QMDzmg8CHkATJgkbrc7bC3oN7YAJ3kpNoQyfl5iqaFQlAwbyioUE1ApKCD0JjluSWAkEjCnncnDMARY+79ux9D9cEkQxLX6AG4P0k9frviHO1fOJNTmaPbFnt3N9Xxk+sYpSwxBuYHQRj0nHj5UjYg/2uU//AM/XEdVHG6sB3iR89sP03g6rbzx3xAXx4Wwb4R4MzGYotmNPl5ZCA1eoDoBJA6AsbmLAx1jBAWgE32gVGwa4Sze0xqimDDMjRE9iSBPWD9JnBzgHgfL1aT1HfMsFJUNRRSjtA5ZY6lN59lpGw1DSRwywdUWmeSCdAN9UwZJtJ7wIAEDuLGNRD1hnK5+goqc2cdiJRC5JAsbxqAneYMCBvfHuc8VNSBXM5ajV1EFUcA6UIgm0gExMTM7jAnNVWpUXoUCo1geaQSGsfZLGzQex62GAj6pUNJiABIi20fHADJvHs1hYbQpmM/TYwtGnTB2ZWIIlrFxMbbgC3SMOnh+gRl0llBuY1DqxOM9rV9J6F2iWZVaO3QwbYd/DonLoS4YksdRBBPO1z64JYioMxrzf2yZfVqpZd2eCoLsFEE6jtJ3v+yMZd4rzXnO1QxqLtqAsASSSAOkHpjUcz9nFFTJyrL2fKVi0evl1gT8AcKPjD7Mq1GkczRcZigCS5AK1E7l1M7dSCY6jAKTfM6PEqgUaR97/ALmCMrWGim61ARplgQsqQNOkjTbm5g3Y+hOHHwNxnLLnKdTMrTKElUqaV5XCghjuSsTzCAu57jKaeYKk7xuVkw0e6Ok3xfymcQ3Htf1jcf2RIBEx1BsLYBqdjqE5httNf+1utmjUWoA5yoWadSkSacMObXoMkzsSQunqZIxn2WV9JGt1Oqak1UpSRuQzXIn9JO9hinwDxfnMtU0Zeu9MEwVN6ZJvdGBUT7pwTf7QqdQaM3w/LveS1Bmy7SDM8sqTPphhW+ZgXGJ9Wq03FMGAyKFKg6kdd9eoyduUiblQREnBbOcffk81iKdio0zTJAKtzyCHAYCDrEEEA2bAteKcJqI4H37Llov+HWCx+m6sB/riSj/R62XiOkHfzMk8wNgCGcDtMdB2GA0me0mdGix/EFXlnSzga1UauU1Zb8wIFoIIXlNsWM3WzIYrVpvoU6VZDoMRbRqQOAZm4iTPY4vZ7iXC6tzn6YZgQzeVXGoGLMAokWixAEKQBpAxGuUydVKa0s3VzCUgRpp5Go0flJDQYgEDYkmCcD0uRb1ntJviEU8T1Eooj6c1TIJYOhsqypEliNUiJESSDfbDR/T2X43kGy1Gp5OYZQwp1DGrS3p7aSCDFwbxtK8OB8NVm8+lmnOkE+a6UUYAWUqj65PqBMAHbE3iDjlI+QKOWop5f/IlFAUTBgkEHYxHWSSBOFNxVOni9z2H87R1OhUbxbecV+J+C+I5hh5qUkCWlHQxFjIVpbbYdwLDHfCPDNDLVR5hTMFpBkMgEe49Abm/YD82Jn8Us5QFo0c4gFd7ANbSTBsYINt+sNPjdRWXzKWqmyEutQLJkxGsiV+F7DrjnNVrN4dhOoUtk5hRvDORzdMVBT8nS2nVSU6YEwCCbwBBO4IuWwp8Y8J1cnqrU9TUtIbUGC8rELBXeQWvyxBnDCvGo1FJUaYdC2y+1uBzKCJsB1JJmRboeNimjzKaqrRKNTnUt1lWFhKzc9sDTqVlPcdj29/zFtYDEzKpmQwI1zK2tZTIJ1dxHvxD92OvRMDYyR9Py9be/B3xj4d0n7xRUrQqNIUjS1MtcKynYG+lhYjtGF7JgMwGn4dyMdlCCmpYnVqex/ecjT7JJCz1O3w79dscrRmSIAXodz2+l8WXppBZ4sdl3Mnc+l98c5nL2Bk+6Da0gwel+s4MNPFJNl+M6VCimsTe0kTvp6jYfLBGtkGVVfQND3V1BZXImYJBuCDY3memwNapgEEhtwQx6fzvODPBOM1KVn1tTgB1JlSuqeaQSLmZEGdiJx4qIh11dftIXbruLWJAMxe07b+nvxWzRKyR0JA/d6dO+JeJvUDkUXapTqAFNYDMF33YSCLrIjY+uO6PDKjmKj017bXO0b/XYd9sesF6xGlj0guiz1DABY9gJ/Zjulk6syqt9QLbycGaWXRahpryAWlZh2G5lmFugJIE/I3StNBqZVUW0rNydUdoJEzYQBO8zjDUtsI4UsZMEDKhxqNIQJ1QTPexY2N5g+mP0bx3hSVOCtTyy02UZdWpAoGVgqhgAu0kC3Ymd8fnrPVSDqVhpJto9o9Wso2E/mk7Yd/AHj6rT/4atrqZdtaksQHEiWABMgH4kE2mYxqP1MypT6DeL1XxSxy4DLbUFpBF00qYAhpEG9wJ6ybWwApVTzGoQkiCoInmP6LAX5p37YcfGXh7Q4zWU0NRmyeazwwEAKHsQvRRcR6YQGpMpYkjV1Hqbm/cT0xuLzRtJHdHqCQQiyADAv8AD544rupkqDIvuBHTb+YxEHO5309N/f8AuxElMdTFre/BWgFsYnjOYkCPrh98Kn/hKf8Ae/zthEOXmyknaSbDD54VX/hKf97/ADtg1iKl460ftZy9KSWq1bRp8mnTX/Mxwv8AHftfepTqUsvQFMOG1Mx1NzA6jsBJE3vg/wAY+ztBqL5FWQMR5mTqsrC9pSpKn4WwvZ/7KNWXq1clWeoQI8t10VBHtKb3JFumJlvsTO7WamF1qo9+QwPmJlavcYnqUZJiPZP+v8MVXUgwbEYs5fMbDrP0xVOH6zkVTeDsARP7u2OauYm53xcoIBNrGB9MfNkvMgL0t89sCSBvCCt0lalWtibL5F6n9Uby1h8J3xdyXBYYG9QTHKPmfWL9Iw3cG8Os6ksQVWIDECTAMkQYHTcbCe2I63ELTFxLaXDl/jxBHBvCtPld9NQRdWDABv02329N7dMPFTKVwmg1AACQqJyWjZTPsgfqHU3G+KaVU1UQArJMAiW7lihjSptdiZEY+GYQMP1aZJUBgf0FVkAr1jqSSemONWqPVa7ff3iXoioLLOFSkvK9OIHMQWkkrJ0k3IMCWnawxQqZpqnNSp6QORWcrMHcIigQomSSJi03xI9eHKnVoA68rsDJgxdySJMGBt1xxXzLLyqE8okRyiwksNQ63kiewtggLHvPX1DOJCdGmQVIEFqhBMje4HXtsLxczijm88zECdCWgECdMdgIiLgmPri9ms8vLTA9vmne0QOTrAj2j0HTAdnXXDkQJAZTAM7Tb3WA+mH01vkiA5PSfLm3KyTAJKqpcyLBeXYRDbWH7MWKLhVWXcgrIASQL9QN7SNrfsrCojajKy2xYkQFHUARJHzmwGO2dZLhiRMQDfTEkgGCRB7bjsTh5A2tFkm2YzcK4wqTTqn7xQZQCFBkJsUjcaSdVvQ+4fxytkqLK1TI1xTbmWpSzFiexDBh8NWxBtOBOSzlQ3QudDArDX5mkjeZNpgdB78H+GJ5gOWzKt5VUHSNOrSRzAqRtG0/TbAKeS1+nWLbxL4d4DqcR4Q+qfv6Ft/+Sw/djo5rgxhmqcQZh1ikNtuhwu8e8PtQc6dVSlAK1ALGbXIkSGld98UP6PfVp0nUbBfzT7t59MdZVQi4nParUBsY4jjHBkU6cvnKrTI11lUTvfQgO+K9Phdaq8U18pGOnUXEPzSZ1RIAE2XoDFwcVfBZppUqFwutVlCwsCp5x79JweqtSeoUoO9V2MxTg9LxJhYA9qY+mF1DpOBG0vGPEflPHyVOkImqyAnXUfSSQBZUEaj2FgL36xR+6iGYFlX8pYaGL9VSeZtOxeAN5jE+b4e2XCu6qgJC6TUlm76QLEAXLGPrJr5nMU2uA2lfbKSpgW0bECCRGwvtfCpROFQJpRyKjMZ0U2BgnZqpi8TAWbdr47r0hfWFpDoQqiR2k+yT7xsfiw8L8DvIq0NFWgbq1YlSD+moomHU7iI2NgYwVyH2ZVaxKPmqCc2qFFRh6e3E6bwLA9ZFsFpJMDUAIgLnXDgIvlkmSqzYbgAki3W+84izCvTALuPasoMtcyZaCJJJPXGtZr7FWepqrZ56gY300AADbtUMbb4I0fsSpK+vz2NoANJCB63JvPXB8tu0XzV7zIeHZqqvmNSZojnVhZjIsy3BPr6b4pHPUmP4mpGH95fdG4n49MbNxH7Jlo5ep5JqPUnUS5S8C4AUD5bDGK8W4aQ5BEEG4wWjvF8zqshzPBGZddIal3LKdQv3gSvuOBdfLsu/8/z2xOgem2pWZT3UkH5jF1eKu3/NVKg3OoQT/eWDPqZwQuJhIbeDUzJHW28bicP3hZ5ytP3t/nbCjUXLMZipSPwcfMQfph28N5dfuyRUQiWvf9bdxOCEB723moJ40Gr8R8pSpySw+8Co5/8AER8PrijnftLyNHzGVjVqOAIQWhRAEnb1J+WMyHgKq/8AyMzla/otXS3ycLik3g7No+mtSan/AFm9n/yEj03xMHcz6B6PDp8QI8vefvFnxDX15mq8Aa3LkDYFuY/U4+4NwOpmG5YVV9p22HWB+pjBgD1JgAkccWRhWZWWHBiPcIH++NFTgy008gA6VimSLXAmoxtfU+7XhVUWix1q3Jp6pxadPnVSOm8E5bwyAOVQ8H2id43J0yAvXpbc95qfDFpsq0wg9SuqRJ9k7sb+uLumpqIR0mASqQxYA3J3iDYTAMi/TFteBVqtVzTplmMD8OLf2tWkKAQBex6CBjjmpUqGzHfp/U6qrSUXW3rKrUgJFLy/MX8qhkcDaxEAnoZA36b4s5PLhnHMoAnc7nqAQDpAi95nrYkGcn4NNETWzFOgTdioFRyOxmI72kdMVK+Z4VRk1Gr136ssJPfaDfrecMXhKrRbcUimwP0g1uJUtSq19PKYECZFtNuoJJBG/oBit99WoWamjKo/6jDUZueUFjH92TabYKVfGHC+mRc++qR+xvU48XxRwtvayNUCdVqzG+xN2iYt7rYMcCw6/f8AqCOLTqD9v5gRMs1bUzSqEEFpBJVbQIMliT0Hxtj2oz02FNFINVANwzFOoJJIAKiD0EnDDl8/wrMUkWqa+WcCDpIK77SROn0nHGa8J03fzcpm6dYgGEqEhjvAm8LEWtMY3kVBk7e7QebStYRPzmYZw0G7sATpWbE8oIve827XtjihQhiv4bNNpYxG1rQZmIj+NrjHAcxQOp6TKpYQQsqseokQT3PvwS+z3wj9/wA5pr/8tF1sNtQWABboxImOk4YtPGnaYXC+LeUuH+HMxmgYTVPVlAW8TpO3xAkYaqn2dmigq5ipSoqBc1OaY7Bp/ZNz3xoPiXiVPhmWD00RqjkU6SmAoP0AVRjCOJcdzGbeo9UM7IZeox16BIHKPZAkRA/jir9OoGZJznc9hCPFM1kKdKm9NnzBIn9CquoagWHMCebfrjmn9oNFXpN/R2XKjd6peqzAWEFjIMQJvhbriqCalMq9lYsqAhJmxsQrTMgdeuKNCvUSWBKv0YWN/d09NsGtMLvMLEw3xXxTWesdDIlMrpKU0VaS33hRE3u3tbCbY+4fTpoqCrqRnOo1HNQKwbZR5alr7zv8LGlVzLgMHVKhYwWYNIaI5WUjtsRFtjgXWZhPtd73It9MGADtMJte8f8AhFVaNaqqoCKRkAtRNAhoIINQAgwV2YNHxxf8XKtCitSi9Jqq+y1FkHlho1U20uSyk3WbTq2whUaCCkGNdNe+ll1ECLQCtvfIti1ROXGUkK4zOqJ1DTpGxKiL3Igz3xu89a0L5Wu1dHJ0ioFBQFAHewJAcpA3tcathgbns3UZ0RmYKp5KdM3kdIF5B3O5acWcrVq06OuilKvRqQpSdVWkbgDUIdCTcHa4HTHD1w+YUUVryoLOlfS+g6bxIYFQOpSQJsNwPLELmGMXhPx+mSUpUpv5NWCVHMVIsCNhcbjfbqIw9cSzNSki5ii6vRcSGW9iJEx+3vjHOKZOmNNRKquHJNREGkq0cpAd2mm36tukC2Dng7xt90IpVObLvuoE6ZsSB+nr9cYF04nidWZs3hDj7VRpqtrMyD6dvWJ64anzqgT07jGb0cr5UVaDAoedTMxP7QdpwxcLq0aqymtWHtLrMT/pg1a28QyXzCHE/EqotrGbbGfd8sY74w4bSqVfMHJrMwNgcPHEaR1HzPh6Dp/vha43SQhgAGnvjGa81VtM84jwPSYnFGrw0hZxNxSlUpsdJJHY/uxQHGDsbe/GgGeJEqZlYw8eFP8A2lP+9/nbCTXqA7YdvCn/ALSn/e/ztgxFObzXqXhXL5gFa+Xpal/6lNSs/wA+/ENPgVXJ3So1XLlgpp1Ob2jpGk+h6Y6zXAGW9TN5qqB+XWqj/CuAvFfHjUYVaQOiyl3LR07YmIUbixn0CLVceE3XqOn3/YRX+2nwNTy4TN0YWWCOnSTJUjtsQR7sUOJcS0uc0lZ0TMp5gYgMAba17yGtuNuuK3jfxDmM9TUVXAQNIVVtMG5vJPST8IxT8J02cHKuQ1PmqJK+w6qTIvsYgjG1EFVLe/vOex/T1bX6Zh7wflFzr2LU0Qy9RDDMegJFpMTtYCeow/eL/EtPh9BKSquoiVpjZR0LHck4qeBOGJRoEoAA1TUBAtqC29YvfCn9pVN6nE3XXHOek2VRA3wPDoirrAiq7s7aTFbjPiWvmWmo5joBYYDtguENSp5ZIuSJjbqNjirW4eNwYESBEx/rh+q+8Vp7StSjBGlVUDYX9cUPuxE830/jiN8u/wD3CNum/wBcDYmbqAhOrSEbEYqtK3Bj1Fjj00WbmLkEARptfrjnyi27fT+ONmQ3wXx9mcuY1l06q9xh8+z/AIrlTmvOpgIaqmnVXaJIKtG0agBI2m+Mqq5PQbGY7iemPeE1alJw6vBB7W9xE3HSMDpvkTSbYM2X7bvD4rZSnmbn7sTqUgldLwCSFIIggXGwxgtAq5M1BSgGLtpMflkAkauk274/SvhDjLZhHo1VDqFUHVfUtSmGgg7wG0z1GMn+1HwstDOCgjKtEr5iKlJVKzIgke3Ebnv8cMv1gD/zENK2pVQMKVMTPqTvJAk/HbHdNqlN1JipC8rFSxUdLHt0m2LFLhhUSXmTtEXGx3vjmpk32803mbb/AFxmYeBme0M29FVr0gwKtKVH0kSN4H02xEeI69RZkBclmCzzMxm42t8sT/0MGpSWMg/3Y7R++cUV4Sf1/wCH+OPAYtMZwCDIqzgmBz2EEW+nU4gp8zSTHr0wT/ohRAmTEzH8cctlWjSHIXqLmffePpjfSYSL3MoUquhiZgjqv++LGZ4qHZYBRRvpMse5JO5iQPTHp4R/X+n8cejhn9Yf+P8AHBWgauksZzNUkP4FVnUrcPTClfqwsdo2m2I6eaQ2NMFtJAIJAHaF2kfLHKcMj80/D+OPhwncaj8v43xhF4QeP/gHxE8LRchQ16dxcDfc2/eJ7YdajPlnWsnNTPy9R/pjEMrlXpMClSCGkHT1HxxteT4w+bpKjQsoGMCwtbSOkfEnCitjGBg20u5zj6VhptO8m3wwr8UzGk3jENTh7UqoGvVeJiP34FceRgBDdSNv449bM3pKnEtJ3G/rhdzuRpnofnievrY3fb0/jiq9A/q+n8cMAiiQYLrZNRtqw8+FR/wtP+9/nbCm+QYn2/8AD/HDz4ZyAGVpif1f52wV4BHaf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14" y="2530368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3679" y="2945881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Spices, sweet or tart creamy products, pears and apples.</a:t>
            </a:r>
            <a:endParaRPr lang="en-US" dirty="0"/>
          </a:p>
        </p:txBody>
      </p:sp>
      <p:sp>
        <p:nvSpPr>
          <p:cNvPr id="7" name="AutoShape 9" descr="data:image/jpeg;base64,/9j/4AAQSkZJRgABAQAAAQABAAD/2wCEAAkGBxQTEhQTExQVFBQXFBgVFxUUFhwVGRUVFBQXFhQaGBoYHCggGBolHBcVITEhJSkrLi4uFx8zODMsNygtLisBCgoKDg0OGxAQGywgICQsLCwsLC8sNDQsNCwsLCwsLCwsLCwsLCwsLCwsLCwsLCwsLCwsLCwsLCwsLCw0LCwsLP/AABEIALcBEwMBIgACEQEDEQH/xAAbAAEAAgMBAQAAAAAAAAAAAAAABAUCAwYHAf/EADoQAAIBAgMGAwYEBQQDAAAAAAABAgMRBCExBQYSQVFhcYGhEyIykdHwB7HB4SNCUmLxFHKCshVDov/EABoBAQADAQEBAAAAAAAAAAAAAAABAgMEBQb/xAArEQACAgEEAAUCBwEAAAAAAAAAAQIRAwQSITEFE0FRYXGhFCJCUrHh8DL/2gAMAwEAAhEDEQA/APcQAAAAAAAAAAAAAAAAAAAAAAAAAAAAAAAAAAAAAAAAAAAAAAAAAAAAAAAAAAAADCpVUVdtLxIbrsGYK+ptWK+FOXojCO1f7PX9jneswJ1uLbWWYIUNoxfKR9/8jHpL5fuX/EYv3IjayYCDLaUeSfojF7R6R9Sj1eFfqG1lgCpntKXRffmZx2lLnG/hkUWvwt1f2J2sswQsNtSnOXDe0/6ZZPy6+RNOqM4yVxdlWqAALAAAAAAAAAAAAAAAAAAAAAAAAAAAAAAAHxu2p9OR23tV1JcEPgTz7vr+xz6nURwQ3MmKtlrjds8qdn/c/wBEV06jk7yd2RKUrW+TN8aR85n1mXO/j2N4xSN0JH1S0shFZevmLeRlTXZY201bO6Njb/Y0+yfS5nGp1WfI2gmVZlCN3zNiiiMq1tdDP/U8iYbV2QzYoH2TsQKmIfI1yxTJ3oUQ9u01JNrKSV012LbcbbjxFGSm7ypvhcusWvdb75NeRRYrEZtu3h1veyPM9obTnh5VIK8VKbklm+K7bWWjtex1aLK4ybXPwW23Gj3rGbw4al8VWN+kfe/66eZRYn8RMNF2ipS7tpflc5nYf4b1q0Y1MViOBSSlwUvelZq6vJ5J+CZ0NH8L8CviVWf+6o1/1SPUTzy9EjOoIk4bf/DS1uu6cWvzRcYXeLDTtw1Y/wDL3fV5HK478KcLJfwp1aT5ZqcV5Oz9Tgt6Nz8Vgfev7SloqkL2X+5fyv07hzyw5aslRhLo96p1FJXi009GndMyPFfwZ2jiZY2pTblKg6TlPnGMk0oPopO7VuaT6Ze1HRCW5WZSVOgACxAAAAAAAAAAAAAAAAAAAAABW7wYv2dJ2+KXurz1fyucXQj8y83nxHFVUOUI385Wb9LFLRWfL7R854tPdNL2NsaJ2GevPv8AsSYzeiIVKord+jNv+oz/AF+h50ZJIuT4q2p9VSKv1IEsRxWtoapVUm/z8TXzK6CRZyxuWWXK5q9sn5FbGtn16eBlxBZWyaJNSum/TI0TxNro0SndWIlWdtWUbbFE6VddeRj7TmVf+p78zGWKG5k0WNRRl92I2NwNOcbNK607kd1zGNVt80aRk07Q6Ot3IxTjTlSk7RhnC/JN5xfa7VvFl/V2lSjrUh5O7+SOEwmCjWT4+JJNNOMnBt2azaztYnUtkU46e0fjUm/Rux6uHxFRgoyMJxk3aL2vvNRjpxS8FZepVbR32hBO8I6aSldvtw8yFi9iQndKtVh4cLX/AFT9TmNobpVoXlGSrLV2ym/JvPyZM9fJr8hhJZF6GzG794h3jh4U6EOsYK/yzSJewvxCrU2o4hKrDO8or+Jz7qL5dMjlVRlezVmnmnk/PofZYV9Pkca1mVSvcYbpXdnumzdoU68FOnJST1s03F2vwys3ZroSjzT8OK8oV3T42oSi/wCHwtpyXPW0Xlq1np0PSz3NNm87HuOiEtysAA6CwAAAAAAAAAAAAAAAAABwe1G/bVpP+txXgivqV7fl4lpvRFKrJLn73m0mc/iJP09D5fxBfnaNodE54jS71Nbru+XLz8St9p6KxshUtbLL7R51GqLKVS+mq8rmPtHw2ZBdZ/fobaE+ndvmCSdxu3hmfald9MjT7TVGhNounwKNzq315fqR5q/Pmbqk7LlmRXLyLRJNEu3yMo5eB8kY8dtcsjR8AzUjVXxcY2uyi21t3g92Gc/HJd39CswlaUnxSbbZZYpOO7pEHpGycZkrdf3LhVHe7yTOK2bWas1y5HTYeb5Lnr8upSEFIrInKd3fp8vv6mcqviRaifUQsrXu10+/IrKLixRH2tsiNdXdo1OUuqXKXVdzlZYeUJOElwyX2ndcjvE+LTl8/wBiPjcDGqrSS4l8Mv0duRvikpOpHNnw7lcezntg4v2WIp1HonaTT/llk7nrFOakk0009Gs0zj8LuWnZzqZf2/VnTbM2bToR4aasm7tt3bdrZs97R4541TVIxxxkuyYADuNQAAAAAAAAAAAAAAAAADjN8KP8ZO2sU/lk/wAjnaqy8cvvudzvbhuKiprWD/8AmWT9bHF14djxNfjqbfuaRZWSyutev+Apen2jfXpaW1ufIwWXrfrc8iWOjZB2atztoY0ajXXoZS9bWMEuuS1M3Gy6JCq8vO/TwNcanyNbXRmifPxKtUWRKp1r2PlSdsiNB2ZsnUss/UmLoNH2btz7HJ7zbZkn7Om/eerXJdu7LfauM9nCUnyV/F9vHL5nGYelKcnOWrzf36HdpoJvfLpfyVZ9wtC/dvO+rOk2dhvAgYShmjo9n0kmsiNTlvggtNnUlo1bl1udFTf3cqcJwv4uhLpSb0at1628Dkhl29FHyWEY8WXRcjZ7F5a9SLCdlbl+nVkmnW73voX81PssZSp2ZIUfMyoU7rMyUbaZrwuWSrkgm7Nxjj7svh5Pp+xcI5xrL0zN+FxcoO2sen0PV0mv2JQyde5lKHsXgMKNVSV07oylK2byR7SaatGR9BVw3iwrdlXpvNrXpr5dyxp1Yy0afg79/wBV8yIzjLp2LMwAWAAAAAAAAAAAABjUgpJpq6as12Zwm3dm+yk1rHVPnZnelXtyjGcbPVaPoc+pwrJD5JTo8/cOfkYwWq+2TK9HhuvvyNNOmtPvsfPZItOmbxZHcPH77GEqfPQlTi+mj9DS4ehgaIhzduRHqT6kmrLX6GijQcpxgtXJK5nIuiVgMFOeaXFbyNOOoTh8UJK2el+WeZ3uCwqhFJZWVjfOkmdkNDcbb5KOZ4PvBiuOcaa0WcvHlc2YGlZLI9Q27uhQry9pJONS1uOLtktE08n+Zy+M3Sr0m3Fe0iucdWuXu638Lms4OEFFIJpldhsPoy6wsFbuiHhoW+JNdnk18yzoJLtyseVlbvklkijNeHgb5V1lZ2+nj1NELK6v2+Rmqd0vD5GHJWiRSqvXO1/vyJNOtn259yCn4+Hbkb4y5cvoSmWLejiFe/KxPo4xPK3Poc+5+Wv5m+hWt5fqdOPK0Q0XjmnexpqVP8kCWKIWK2koq+nc332Vou8Fj/ZzzfuvKXbkn5FFv5tOVSpLDxbUIW4ksuKVuLPtmsuxWYnat0+Hz7kHaOKbqVJyd22pN+MUztx5J+S8fz9uTl1PC4IkKDWenTqa1ipQmpQlKMl8LTs1lbK2mr9Sl2jvJwza4bxVrPPzv0+RNzaUrpJq6zvk1daGkdNJVI5ZQlHs9K3Z30i4KGJlaay9ollJcuK2j8rZHV4badGp8FWEn0Ulf5HhtGou79PA6fdnY0sQ78PuJ58r+f0PQx5pqovktDJLo9WBroUlGKikkkkklokjYdp0AAAAAAAAAAr9oUrosDGcLkNA4PalNopJYxJ5nf7Q2ZxHL7R2A88jztRpt5rFlSsanbP1MK2Ji1k1+ZCx+wprS6KLE4Osv5pLzPNlpJL1NEy+rYtZXJW6lSNTESs03GN9b2u0l+pw1TBTfxSk/Fs6r8PKHs60l/VG3yaZVaZR5bLHpMDJ1T5CJ94D0o9GYtfUzpIcJ8RLQTPmIwcJr3oxl/uSfy6FdLdik/hbh4O/5lrE2RgZTwwn/wBRstZztXdqovhlGXjeL/U0f+KrxunBtdY2l+R16ZsTOeXhuF9Wv98kb2cHUoySSlCS8U1kvEKquZ3bZpnFdEYPwv2l9v7J3nIxmrJrQy49TpZUY6cK8LIj1MBTesV5ZfkVfh011JE7jmcRWyOK3z2xKlBKOs5cKbzSum2/Q9JxewYy+GUo9nZr6nL7c3FlWnCUuGpThd8F3FttWTb6pdC2DTSjO8i4RDnRxeCxfDGLnVcss01+pjitrTqO0E3eyVr52VkvkkWWJ3UhSbi4yfTik8l2zzJWzasqMoum+G2S6W6NdDqcoJ32YT1Eb6K/A7vSlaVVPw+pdLAu3w5eFj03ZGGw+KowqOEOJr3lDlJap5K3789SZHd3Dr+Q7FgySSaaoxnF5HbZ5rsnd6VaaSWV9f3PU9lbPjQpxhFaLPuzfQw8YK0YpLsbTqxYdnL5ZMIKIABuXAAAAAAAAAAAAPjRrnRTNoAK+vsyMuRT47d2L5HUHxopLGmSmec4vdm3I1YLZbpTUktH/k9GqYdMh4jZ6MJaZMspsroO6VjanY1OHA7PTkbDkVxdM07PpjI+3PiZe7INsMjcpkdGVy6IN/teh8UzTxHxyIb9SSQ5muUjW5C5DkKPrZ9sYhkWAkacVNKLfYyq1oxTcmklq27WOD3i3tjVbpUneC+KX9XKy7d+Zjkmmtq7Kykoq2Q9s4l1byXWy8OTKWPFzN1Orn4iad9TB40lwee5OTtnffhntGT46MpXSXFBO2WdpW59+h3x5JuPiPZ4qm27KV43vZe8sua521PWz09DK8VP0OjE7iAAdhoAAAAAAAAAAAAAAAAAAAAAD40fQAVO0qRTwxqi+GeXc6mtSuig2psq97HHqMTlyjSEjZGV9DJHKYilXpX4JNLpyNC3jrw+KCl4ZHDvlHtGtX0dkLnMU98YfzU5rws/1Ni3vof3r/iT56+SNrOiuGc+97qNslN9uH6lbjN6aksqUOHvLN/IrLOvQKLOvnWUc20vHIqsZvNRg7KXG/7c/XQ4+pQr1necpS8dPJaImYbd6T5Ge7JLotSXZcLe6L/9cvmjTU3knL4YqPqKO7b6E+ju6+hdYcr7IcolFipzqr3m2crjtgVISc4r3dcuX3meqUthW5FlhdjrmsjohpH9DDJUjxKlUa+/zJ0JNq/M9I21uLTn71L3Za2ejOK2jsCtQd5QaXVZoieKUe0ccoOI2Bf21LhbT442cdb3Wh7OeSbk4dzxdPmotyfPRfX8j1s6dHDan9TTCuAADsNgAAAAAAAAAAAAAAAAAAAAAAAAYygmZAAh18BGXIq8Tu/F8joAUlji+yU2jj6m6kXyNL3Rj0O2sLGX4aBbezjIbpR6E2huzFcjpgStPBehG9lVQ2NCPJEyGDiuRJBooRXSItmtUV0MlBGQLUQfOE+gEgGNSmpKzSa6PMyABXbP2LSozlOnFRcuS5eBYgEJJdAAAk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 descr="data:image/jpeg;base64,/9j/4AAQSkZJRgABAQAAAQABAAD/2wCEAAkGBhIREBIUEhQUEhQUFA8QFBAUFA8UEA8QFBQVFBQQFBQXGyYeFxkjGRQUHy8gIycpLCwsFR4xNTAqNSYrLCkBCQoKDgwOGA8PGikkHyQpLCkpLCwsLCksLCwpKSwsLCwpKSksKSksLCwpKSksKSwsKSwpKSwpLCksKSwsLCksKf/AABEIALcBEwMBIgACEQEDEQH/xAAcAAABBQEBAQAAAAAAAAAAAAADAAECBAUGBwj/xAA6EAACAQIEBAQEBQMDBAMAAAAAAQIDEQQhMVEFEkFhBhNxgSKRobEUMlLB0ULh8CNichWCkvEzQ7L/xAAaAQADAQEBAQAAAAAAAAAAAAABAgMEAAUG/8QAMBEAAgIBAwQBAgMIAwAAAAAAAAECEQMSITEEE0FRImFxMpHwBRRCUoGh4fGxwdH/2gAMAwEAAhEDEQA/AC3DYbCSqO0Vcu8K4FOs9ludxw3gsKUUks9zxIY3I+kzdTHHsuTO8P8AhuMPimrv7HUQgksiNOjYmoM3QjpVUeLkyObtsbyLkZYcNYZzQ7ivJJNgVhicaKQ/M2Ll3FSS4Q1sTaGcRpVUgbqt6CuSOSY84RSAqF9EGVDcdzSEcb3ew6dFeeHSTb6ZnPcRxF3rlsbvEMTaD+xzWKzb6HmdbNRWmJ6PRRv5Mo1WDfYnJIgjxXI9hIEn0EsyU9S/w7glWt+Vcsf1vKPtudCEsktMFbOnOMFqk6C8I8PTr5v4Ifqavzei6kuN+HXQjzxk5r+q6s13y6HX4WkqVOMFnypK/wC5CtT501rdNW9T6Jfs7EsWn+L39Twn+0Mnctfh9fQ81cjW4Bw7z52l+SObe+0S6vAjdNPzLVM21a8NcludHg8PGnTjF2uoxTdrXaRi6boskZp5Nlz9/obM/Ww0Vj5/4B1OC0krKEPkihiPD9LXy/eLsbEkn/Vb5MjyvpJfU9eUYvweXHLNfxP+5ztXw9Skvh5o/wCdyrPws+k/mjqZS3V+6zBcsXle33RF44F49VlXn/s5CrwCrHomt1/AXD8F/UdT5DWjTIyg9gLFFFv36bVGdhuGpdC/TwpYjHLJZ7Zi8+Ksm7N7miMUuDPLM5ChRDKmOhx6IOTYkh2iPMRcw2CmJwEIQAkcNhYwSUVZFiKZGnMIqyDGicmyd2K7ByxNugN4u/QLyRXkCi34D8m7GckgKUn2Jfh11YNTfCOpeWKeI2B/EwnNGIOeLJyf8z/IdfRE40EtRSrpaFGtjO4HzJPTIk8qW0R1BvdlyriyrLFPoQ8vfMlYnqb3HpIhO71MnGrNmu43MfGZSa2MHXWopm3pHvRm1ED5izJAKlPa99Lep4js9dFjhGGVWvCL0zk1ulnY7paJJWSySWiRjeH/AA66UvMqNc1so/ov1b3N+3c+q/Z3TSxYvmqbPnuvzxyZPi7SAcrHTsE5VuRbR6FUYQbqsGqyl/BOdXIoVmm/ZmPNlcONy+OGoLVwSecXKL3i7fR5FOVHEQd1NVFtKNn84iw2MnHKfxbNa27ou08ZF9bP6mKOTDl4el/l/g0NThzuvzKMOJVk/ioy9U0/vYP/ANST1UveLLsZvfIPKHa/saoY51tO/uv/ACiUpx/lMp4mD7fNCU76M0JeiRGNS2w2j2/7f5Bq9IlgsO43k/kZPH8K5xfJlJabPs0b0ad1m2Z+NaSd3kk3d9i0o6YpImnbbZg+HeLTVTyal8+blvf4ZR1hd9Nbeh0rkcdQg1WhN6pyqS3Tnon35X9UbU+LI5S8F8eKU1aNVyG8xIw58X2BVOItjWaF0knydD+JQjlXjJ7iBZX9xfs7XmiLzYowFj13JLHdmL30vR5naZuutEhKvFGN+Lk+gzqSerFfULwFYjTqY/2K08bcp5dcySnsReVvkooJB/MbIyjuyKmx1EF2HgSikSQ6gTTGjAVyIqI7QnIlTouWnz6FVFIRsG2U+IcNk1zpaarrbc26OEUc3mwlSdlkDNgjkg4zGx5XCVxOJlG+npbuavB+A1OeM5pJLOz1v0LuD4Yozc3nfRdI7s0VVbyR5nS9CoyU8nKeyN2fq21ph/Vk5J7oAq+vUsRw25K0Uey1J78Hl2vuBhzPpb1HlRe5OVfYUYyep2z25O43BTwuWrYFYDM0LJEPM2Qk8GNvdDRySXBVeBWwNYHPJGgo7ilNRA+mx8tHLLIHRwqjm8x54lIBVxDZCFJv+WHXXxxo7Te8iNWo33JYfDtu70LMMPGObzYOtiuiBor5Tf8AQOq9ohatexhcVxKat02/U9vS+vy3D4rE9Ou23q/8/czKru/Tr/GyOnkfLDCFgOTJ31d2/VlKcrOxo8pkY+VpepKFrdns9FvLSWFNBlTujH81lmhjtyqkj0J4WuCy0OVZYhXEdZ2hm3Ca2CKoV6cg0bGTSz59tBPMYkJWJJjLH7E1D2J0o3GjImmOoIVyCpEuYFzD85VOhCfMM5A3UHpQ5n2F1W6R1Vuy7g8OpZv5GgopFfDqy9ArRphsiMt2PfMapAiiamG75B9gUYdAtOFiS/x7sG+b0R1KJ12FauQdOIvJfVj8iQeeUDgdJLQSbfYg6yByxQHkivIVFsM0upF1kinOs2DczPLqK4RVYvZaqYorymPToSfZbsPGjGObd2J857sb4xGo4bq9NgtSuloV6+L+X0RnVcZf8ufd5R/uPrUVUfzF0uW7LlfF9W/coVcY+mXfq/TYBJ3z/M93+VeiHcOur3Jatyukg7vt2/kjyh+S5GQyhe7O1VwAqOxlY2CevRtGnVZmcRV4y7Zhkzb0cqyIrKhETwq6Gaq73JwxjTBaPodEvDLjwDEFp47JCGpE9WQ04SDxkUqNUswqIzqSPmpIspk+cAqgOpG/UMsiQmmyxLFJEXin0AqiiaZF5ZD6UGhUl1CKQKJOLG1Ni0Sc/rZe7NPBxTeWi+rOT8R41w8pJ2vJu66KK/udJ4bn/oxbebvf2bNXT0lfshldui8qtpMtRxKGlRixvwa7l0px4JtxfJJ4qN7ajfikRWEV9fqh3g13OvL9DqgJ4pDPGD/hIj/horodWX2jvgV62Lk9HYG6zZZ8qG37EVKC2v2IOEm7lIonGtkBUf8AEif4dvRfMn+K2sAq4zv/AB8wVBfU65BHhra3foEjGMc7fPUz5Y9/03b7afMqzrzfVL0+KXz0QuuMeENpk+WaVfiKXZbt2KNTiDf5V/3Syj/LAKl16/ql8Uv7ElD3e7zE1Slz+v1+mMopA5Xlq+ba+UF6RJeXvn9l7BVEkoDLG3yBzSIco8UTkDbNCioiW2KbK9RhZsrzkc2FIFMoV82+6aLlSZTrGbJLc1YtnZzvlO7XdoPSwjYbEYyFNtPUzcZ4gtlEokfSd61aNFYfuIwP+tMYNIGtnX4ad4liEgHDKErZoPy2djI8do8PKlGTDxkTTBRRNIm0yIZSJxBRiybgzt/QoW5KLIU6W4aMSkYt7itpGX4g4W61NOLtKDbWzTVmn2IeGcbWh/pyg8le0bu/+5fTRG2Z2JouMk4ZX6PTm622L3oXtEtOv7m5HiOX6X3yDx4j3MOnxGqln8XqlJfW5L8arZxjH0hFfYPdXhsHbflG08f6EXj+5iect/lB3+4vTm/8IfuTeSXsbQvRrz4it/qN+P7v2Tt89DLjF/7v/KMf/wAofyV1t780n9WLrl7DpRfnxGPWWeyzf0uReMvpF+srR++f0KyXd+1l9icIrb9wqTf6/wBnUifmN9V/2q/1Yvb3k7smoi8spokLaBvPV37aL5IdR2yJqI4yx+wOXobkXqKwrjORVJIS2yRFyA1sQo9+xU/ETb6W2/uLLKo7DKDZelIHKZUpuTbbft0RMTu2thtFE51CvNhJApkpSbHSoFNmbjcQ01bS6z7F3EPYBXo8yJNu6NEEuTjvGdTknCXSSa90cxLHnW+OKHPhlLrCSv75Hn0m7mqG6N+PI9Jqfi2MUOdiGKaz6KpYCxn8TwvK7nTRpFTiuE5oMecPieL3be5zcJBoMF5Nhc1jLaHcWW4hOYoPGCWNO7kV5F0M0EwhnfjixQxXMFZIt1Yjg0WkRrU+ZW309USE5FRU6ZQp1PYsRrvdgcZFJqS0l9+pGEyZV+y4qzGbBRkTTC0mITjFsJGC6g0yVzlCIG2Hio7fVkuYrRuFTKKvAjCcw9yA/MPYo7YzkQlcAq8usbe+q3Ec0uRlGw8qlinVx60j8T36L3FXp8+rdtlkPThGKyViMsjeyHUV5BU4Xu3ruEayHk7jE+B7Ehmx7jNhs4ZgasgrZVUW25dFkvY7kKI2H5STp3JNWKLGHWYfibBqVCpFdYN+55JJ3PbOJwvD2seK45KnVqR2lJW7XKR9GrBPamQ5hwHOhh6NGs+rrg6zuiHMPJZFbs8VRpnLcUpOMm0Z8qsupp8SxKc+XqY2JxvJqjzsmO7pmzVp5Q9PE2dmW/NRz1fj0YvNAl4qi8kZo4cnkZ5IM6JpyLNOVjn8P4gXUv4XGqo8mNHp23fkSWRGtHFj+e2Z+M/043ZiYjjNSWUcjZHG1+JnY8fc3R19K04Spt3f5lv3KdPK62OX4fiKtOtCq7uzzWfxReTR1+LpptSjo0mn2YuReUNKKg6uxo1mtcyxSrp6FSMgsZElkaJuKLaZNSKimTUx+6T0FpMdSKymOph7oNBZ8wdVSrziTYO6ztBYlUBtjDAbbDVCGE2NcUI4wwrhCJkWxx1AZJvgDdApQvl/iJygrWCaELmiMNJNysg0Ck8wlSVk2VY1k/kCcqKQjZHG/kl6M8X8VcPksVO2krS/k9ixM7vlXv6GH4j8NqflTSzfMn6ZWFjkptoat0jydYCXcc9Ij4YVtBHd9lND9nsbiRqS+FjyqA2rmpsypHm/ifiLo4m/Roj+Pp1465nTeJPDEa8Xln0ex5bxjhFbDSetr/mX7mSSaZ68FjzwS8o6SHBKctXcuU/CVBq9zgocdqx63DrxTUX/ALYFZGfSPwzsZ+H6UP6izhKcItWZwFXxRUfT6sBPxLW6WXzKRJy6d1uz1DG8RptWkyvheWafJFerPOcBjqs5NykzWwXF6tNtJ3WzKXZGWLStmdZWmlnJpW+hp8D4jGtTlBO7hp/xf8M89xWKnUebZueE8S6dRbaP/i9STVodxUUdW8mTjIni6edwEZGFqmcWIsmgMZE1I5ChUOgaZK4RQg6kBaTsyakFWcGTGBqTuTbHTBQmRbHEonJN8AsSYlEkojousfsRyFYZsTZHmuWWwopEbkas7JvYzvxc3lbl+d7AlNR5GjBsLi8Tf4Vnu/2AZRTfXSw0bLQjTr53td9O3d7GSUtT3NCWlbBsBh25P5t9mFq4hVJciz5b37djP4hi5wpSs83m2t9wnhag7Sk+tlnvqyi40okvxWXlg/8ALCNGwhu2V1m6oCcSYzNtGOwTe5yXjDDQlBqx1OIZj4vA+ZqZ8t1RoxOnZ5BU4C29Bl4bk+h6ouBR2Jx4PHYzVM1vLfk8sj4XlsFj4Vex6lHhEdhq+CjGLyO0zEc0eVT4b5Q2Gos2+N2nO0d7BcBw7lWazNCWmJNyTZmU8A9WaXDabjLQ3MLwy+poUuFRWdhLFluTwdXnp56xy9V0YCasy9Spcv2YHERJZIXudF0AhPOwdIFGy6BFISOOuTmyMpS7CSfV/YISig9sXUQUG+pP8PJfqb2WX1CRyJqY/aXsVzK1CjUvdtW/Ta7S/wCV9S4oEVImmPHHFCOTY6iMxA54hJ2yRTZA3YQUsipLiEF1+QGXE4Xyz76L6iPJFeRlBsvNjPQz48YgmlNqLd+upm8Sx8q14RvGHV5801t2Qks8ErTv6DLFJug2J4xCUnHmVk7Pu1r7EHi1J5aFXDYGENEl7XbFXq27ff8AsQTnPdl24R2RZq1rWby7bvuV05TyUmlfO23ruZON4rZ2XxS6K/3NbhF/Ki5Llcs7dfcfTRJysveUrW16WNbAYZwpqK9W+t2Q4fgrfFLXov3NBItCFAsF5Ig3KIppQdTNm5GTFcZmkzg5IE4B20DnInJFER8tDOCEmSF5CD5CrxbCvkdi1UqctmHxsoyp3T7l8cE02yOSbTpHnNLgj81t7mzR4csi5Uqq5ONRGebVl4XVhKFCyCydiusagGJxq3EtUHyHqTyKk62Xp9ivUxuWoCFZXtnZ5XJNj0WXUT0YGlxGDdr2d7epXqwlTldafQrz5NrfYk5NBSTN1SJRmnoYsazeTldLppf13CU61tMhH1MYsHbNmU0lmKFeNsmvmjHqvn/M36Xy+RKnCC6IR9Yr2R3a2Nd111a+aJPERWrS9WjFcIDulB6jLq2/AO0jUxfFKVOLcpL0WbfZIxK2PlUlzJPssr+4dYakuhGvxCnTtey6JdXtZdRMk8mXZDxUYFeFKpJ/ErL1X2J+RyvfuA4lxapTyVNp2v8AG1BL1Wv0MSp4iy+KScv0wXwrtzM7H0eRv5MrbavwdDCgs5Wu/wBTskNLEwjrNZdIpsxsLRr1ISqzbhT5bwWsqj0Su9A3DOGSmm6ks7ZRXR7s2rp4QM8pXwwmK43FO0ZXvsviM+q61S7X+nH9crcz/g3KtGMqkZU4xcuVcySVrreWiLuH4PztSqNTa0SVqMH2/U/8uFL0R8mHwzgSavFObf8A9kk+W/8AtWs5fJI63hvBlTScrylvJ3fv/Yt0YRjprpftstl2ROWIGUUOkwtrA510v4K9Stu7dlqC8y3b7hch1Etef2GK+ezELqYdKOj80i5jCNNkKI8whxChIMfmEIUJUx7+FmJLETtZPLYQi+JvgjlQ7qLlz1Ayoz3yEIjmRTEyEaLvmwOKp2QhGNmpDYSnF/mbZYr4uCTUVn6CEUSSQj5KsMXeN36NAcTjoJX/AGEI6KUlTJy+L2M2vx6ivzXXomNS4tSlpOXyY4hJ9NjSsMcsuAqxkH/VL5MNTmnpzP1YwjOsUfQ7ySLPLbt9QM8WlvJ7aL3YwjTjxx9E1NydNmDj/FkoTskssrK9vdvMz6vGatTZbNZNe+ohGz8K2Oa3CU+GVazvObd83dtt+po0PD1OK+K7/kYRmc5Se7HeyNrDYp1aUKUVKSg5JZxUYq+jbzb9glPBKN1OTla7cI/DBer1l9RCKyd02Rap0iXD+IqceaMUoxf/AMeia6Pub8MZzpW+WiQhCPmi2lIZ1t8+yISnLrl2WvzEIjbKUFhQyu8l82Gp0V0Xu9RxFkibYTk9RCEMLZ//2Q=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4495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5" descr="data:image/jpeg;base64,/9j/4AAQSkZJRgABAQAAAQABAAD/2wCEAAkGBhQSERUTExQWFRUVFhoZGBgXGBgZGxYaGBcXGRYYFxcYHCYeHBkjGRUUHy8gJScpLCwsFx4xNTAqNSYsLCkBCQoKDgwOGg8PGi8kHyQsLCkpLCkqLDQsLCwpKSwsLCwpLCwsLCwsLCksLCwsKSwsLCwsLCwsLCwpLCwsLCwsLP/AABEIAKMA9QMBIgACEQEDEQH/xAAbAAACAwEBAQAAAAAAAAAAAAAEBQIDBgABB//EAEEQAAEDAgQDBQYEBQIEBwAAAAEAAhEDIQQSMUEFUWETInGBkQYyUqGxwUJy0fAHI2Lh8RWCM0OSwhQWU2OisuL/xAAaAQADAQEBAQAAAAAAAAAAAAACAwQBBQAG/8QALBEAAgIBBAEDAwQCAwAAAAAAAQIAEQMSITFBBBMigVFhkRQyUnGh8AUjQv/aAAwDAQACEQMRAD8A8APNc0qWZcCvnZ9RPQvYUgQuKy565FsLiptE6AnwBKIp8LrO0pP9I+q8LPUHUvZgrSpApi3gFbdrW/meB9FP/QSLurUW/wC6UYVj1BOReosXocnNDgdM37cu/Iwu+asq8NwzPfdWPlHyGi3QeyPzF+ul0L/ESX5H0Xib9vg2/wDJqP8Azf5TLhFajULsuHaxrBJcbidgvFAOWExsxAvSZl5HirKeFedKbz/tK1Q4kAe41gbyIEn5LqeJxB9xrnD0A80pcmNv2kn+hAbMw6r5mfp8Eru92k4eMD6opnsxiDsB/uH2TSpwvGOuaoYD8Th8v8ptw7h2RkGpnJgZiOWwuq1xqd6PzEv5LAbEfEQUPZpjATWdmMaNkZfMoR/DaQkguJ/MtjWwVOCS0HnI+yrDLHI1sj8MATGw6oX8Z75r4iv1B53mdwnCKLxIp13mRI+08k3wXDhTpzToFj3SOZaB1UKHtLRuHZqZtqLWJB0V+M4rTLD2Lmve7SCfPWNlrHGmMliPgVBL5HOmKatO5zSNZtvAjqqBRme6DAk6gSNdd0dTw5DnOm2SAZ0JGvPRVupZg3vOLYMDNr1NufNfLlWI1MZeGrYRTXEDuF0HUTEdQgaGCdUddzso1dO3hKZ4gXNwTJk6xborqvF6IaGuogvDYMCBob2N1V4fkWGV2r6RjgqBpHM9oUKTLMaPzOuSfNV1GZpkDyAGnXZUUsXaB3REw2NfNF4Wi6oSAcxjQuAn9YRJ5RyZAou4psTICxibF4d9Jwcx7g0nY6HkdoWn9l6Lq1IPfWc4XBaWtsQdJ3QXFOFVG0TmEjLs702RnsnTcyjGZ3fl2tm+Fl2MOQqw9QROV9eP2xTiOI4Y1HMq08sHKHtsddwvKvs9mGag8VAdA7Xy6rR8SwTHtILQSdyBNuqzOF4XiKdb+QCWG/egDwlGcik0457mKxr2Gq6MVVmlhhwynk4Fctx2UgdswZumVw8iQuRfpcX84weae1nz8q3D0C9wa0Ek8rrwUlovZykAwkGHFxaTpHJKwp6jUY/yMvpJq53gJ4SynBrPm3uN28XFef8AjGNtSosHVwLj8yqePMb2oEOBi4de86+CGaZA25o8lIdKj5isROUai1/aP8Bh69WmapqljAS0BgAJ+WiW4nB1RftHPHIOM9VrvZl4dg2gDQva4H4pn6JZxPC5HcjsAlZgwAYHat4pM1ORUyeWdzHWT9044LwZrprVGgsbZrficNbLzGYVrpLbOaJI+K6MDnksosbZrdAIk7klLbJt941sgZdtvrPcZi40sOTbDyAQv+nVapzNa7WCfdHqdVpMBwcMGd8OcdB+Fo6TqmDKRJkkuG0n7Lcfgtk92Q/EkPkhdkEzlH2Uc/33tadyAT890zw+AaxooMY6peST3QepKu4gyRJmBrEz5K/h1LLTF3Om/eN9dgr0wqDpAimyuy7mD1HNpbCf6Wz/API6oapjX1SAO2I/pt9oTB7MrgZmekwpYjHBgghwB5A36QE3TQrgRfP3gLOHH3uzJO2d8/JMMJhKhcHPNm6AaA7Be4LEF59wjqQji/KLfuVqKp3uCzEbQTFvAdEaqmk2AX7i/h4qdQumY03O6rY3KXOmWnUbXWb3c08TEYo5nE6GTPqV5RJFxYjcC97JxX4G5ziWlhHU/u6oGDDT7t9BfcawuB5q6EYtOpiazQhoxhIEyAQJixKhVxMyYLY0m4iLDxIQVSpPPr/ZUud4xtebLh+s5WiZR6YM9cdToP12S3E1JceiNc6TbyQ54eTcmPAXR4MbOdhHhlUbmVMNk24fisrw5ovfysqKGAbvPiT9kbRwQaLWH71XWw+DkDq52reSZPIRgVEbsxbarSKlo0JIUqdNjAezcS3pcjfZJjiBdoE2Ouh6KfCZbNSXCmJ7oMZjofILtNT7H8zmVpG0tr8XD3FhlomLiZ6J1h6gyj9gfPVKsT2VWGuhs3BIkfLdTbFHVw10AJ+imXE+Mk8iMZlYAAby7HPGbRcgauPpuP8AxBb4gQVyUdZPEMEf6JkpPIKeHxj6Ts7ItYtOjm9eq8K6R+qNHKsCJ0siDIlN3NMWUcZSB6WOj2nkRySWrwt9OzrnZwFnjoeYS7CYt9Gr3bmTA2cOq3fC8a2o2Q1wcLuY+LRy6Lqe3Ks41vgNCWcKHYYdgJEEF7jyLtJ8lHiAzNnn9OajxFjxmIjK7aBa8wllHH95zTaY12uVzc50nQwjVGr3iDVMM51mjM6YgC5HNH8Ha2hD65yudLQ2SSIOpCdcLwuQE6OdpbQG484QHEsMG1G1C1pyGdNt56rExnHWQ8zzZA9pG76hgGNtdvGDorGNIaASDfUJLW9pGOME+osieGVy7MQQWEWganmOivTKj7gyfQyjcQ2oZ3AP16eKtbrz8fslHFcYARlIzQTpEQE04djRVptfrI16jVM1AsR3AIOm+pf2jT0PP9VS6nM96VHEOYCP0XGkdWwfDfyR/YzBUrczK7MBBAjUkGURRxoHvCBzHzsgq9Z7blsjof8AtUQ+RIi+0+qXdQ62jHEVG2g5vBLMUHGQRA8fsvX0w5sCY3gn5Kr/AMGASczh0mfWd15rPExRPKzvwgWjXRBVXuMCSMvTWdbpgKeYRlJMTY680NVxLQYuY2mw81JnwLmTS8bjyaDYiesx0myGc0jWycYisJku8on6ISvf3XA+X6rlj/jMamWjyiBQg1F0DkrnPEalV1GO3HpdRHgR5K9EGMUsQxLGzLGYjorsxI72iGbUIsAf91l5Unc+Q09UwMJhXuTrvDrCAOqKo4xraYpgFxv3jpql7YOmnr6IvD4CqRIpkjxgnxHJEt3YmEiqMm0AC+m/2A81ZgeF9pJqF46B0QNlbhcCZmo6P6W38ijquMZTblbvraTKYF7MWW6EFfgmCxeHcpAn5rlQ8udd0dO6PmuWWPpMo/WYpmMygT3h80Sypnbma6Wn5IEskEcx6ITA4s0nHcTDh+iN8QcGuZTi8g4yL4jhzIIOXNlMxzH4hPgtTjWdlTp4ikc9OIceTTo6Onu+Sz+XRzdHDM0/YhOPZ3ijWU34eoe45pcyRME6tnYSkYH0EoY/yk1qMgjjhOPbXafiHvM6bHw6r3E8HLgC0mGmSDBka+JASTh7QyszUMqOAndpvExsn1DGNzZC5peN2/MRz6K1guVN5zd8bUJCpjyDPu3BMfJGsYKgA0E387jwlC4zC5gY8xEE+qlhHZAGzqZO8gC11IUZXo8RntYWJTxTgdItIa0DqPemF7wl9Olh2tkOc4ku5zOimcZmlp5wOkDU9Oqz2LoX0001sfHdTnJ6bal4jAmsaWjl2RxNz3pFtb8kZwjCtoM7NjnOkyc5k+iydLiVSnAafIgH03WkwrS8AkX5aQqsTq/ui8ilTpPEb1BI6ATbeNkDQ7VplrZaZzNJuJ0hF4SlMgyCFc9saqir3iQZ42o146gaILE8Oa6+40i2qPmdRPkEA+q4Ey4ZdhER5rzgdzy2OII7DvboZE/i+3NDVO3zT3XM5aQERieJGBeI5iUBXrl02kcm/VIbTwI1b7jNsgNc11+WsJTiqRLicrpnaVKk62Ug+EEGPJG5XakOjxWEBpvB2ik0HfCfNeig7Zs+CMxGLfpBb11+qHzl1mlznE6Df02SiVut4e4ElSw1Q2DD4aBWt4c4Tmc1sdZI8IU6HDyDLy38ouT0B5ojC8YoiwaQecaei8Cncw6+oA5tMGC5zvCBK9pYikPdpAn+oo/ieIblvB3kCJ80sGGBjKNdBN5RN7eJg33Mv/1NwEANb4NXDHOPvEk9TAPkr2cIhuaq4jm1pj1KCxOPpMOVjAfzEn5pRylRZhBA3EvfxEiwAA/e6FZUJdfmoioHju912w2PnKrbVI2jwvEIG8ixCGMCNaQtbRciqHDXOaC5zWggEAtM6XleJuoxRC/WfOGuS3FDvu9UwAQGPPe8QFcDNIM0Hs3iO0pvpHVgDmcyNwin4cHQQ6DlvyvdIfZ3GChiGPeYaZDuZzCBCbux7G2n97KPyV0sD3LvEbUpWNuD8Y7gsM83n8JA5JW/FHMXZoeTm5TJklEcE4xTbVLSBFW/eGhiJlNMdgKb2QBDgBBG9zI8ESHUAbiHXQxBEK4L7RB4yvIDh+K5nkDyR+KwwIiQ0OtMaE6x0SFnA2U2yCM2YEHYg+81wU6PEnUKjqbmy0RYme6eRVLqGXSZINjYEvZg3B3MgEWtNuWybN4W3LLhmdytAtz3VOFeKhaWO7p1vdsaBX1MQR4ASf1UPpLj5EcWL7iZxvCgK4a45WkyCdbbRstNhSCcrLwJ/ZCznFmZzrJIt0PXmnHslai4xLnOI8hCR4+XTk9OvmMyrqXXcb0nlhlwjY35r2rxWkNXxymY840Sji3EMkzBm0DnssvxHHuBIfYG6pfyymwESmINN724cO4QfAyEFWt1KxWC4mWOkOg6wN1p6OPztBcdVuPyQw35nmxFeJ6MKXm3mmeEwIYCSAB4KnCPbckwBHmquOcQIbExOyMuFBPcAAsagPFePQS2naAdglzOKF9nGxHP9EpxNR0m19YO68pyOQFlzBkdjZMvGJQJqOGUXOPdMN/ETpHnuisXj2Um5KNy42iJP9R5QsucW5rbZvKUNieIOmZi1psbpjZyPaB8wPRs3D8VxTLOU5qh1d8M65eaX0cReZJGn6pdVrFxhgLoOgH3RHD6FR5GaKTZuXkTA1hrdfNCmN8g4jjpSO6eIJb1FwTe3gtBgMVTpMzZg52smIakFNmHbrWqPBt3W5Qel1KhxnB0yQKRsD73euFQuN1NEiSPTcC5Rxz2j7UZWmQNTfWdBCBw1Go/3abyPyu9ZITyn7e0me7Qm0x3WiRpsgXe3dVx7jGtnrmiegXjix8s8YpcbKsOwXAMS5s9mRF5c4C3SLpzgvZ2o52bPTiRaC71WVd7TV3GDUI2OURbl6obF8RqZDD3jn3jv+K260t46i6JgnHlPNCfQcZw0F3erOBGwaIHyXL5ScXJkudOk5nXjzXL36jAd9J/MH9I38v8SWMpCk4tJbPJtz6pe4F75a0ucbANErU8H4FSqik5xllUOYHA+48+5mQvtBxDEcPf2Ap0+8A5tZrZkbgLoN7RZ4gKGdtA5iXG+zb2ZH1nNa8vnsm3cBHyVhKGp4lzyXOJJdfMTJKLZTcYtPkuflcu1zrYcfprUrBM22M+mi1WErh9PMBBjn6pLR4YdSIHgmOHaaQkec8julXDcWNoZWxB92bOECOWsdV5Xb2lOZ77AYPNvwleVHS2192+aobXIn+nbmNiqMb3zImUVtJ4DiWVxzNdAMnI4Nd0y7FvRNq/G6Lmkmpm2Ie0sdHKRYrPV3B0EC5GvIjZQpGZDxmtH91SG2oiSMgJsdR1UxVF8Q/Ib2eCeX4h0RHDs9NtUNLCHDM0teNSbgSeSzlPDEHuPFpgTB03VFfD5AXECeR08iEhsWOw3BjRqogGPcbhq5uGTzuCdfFJsTwXEOv2FSZgSB480sr8SGmltQTbzQ1HGuquyl7mt6Odb/KUVxnsxqq9cCPaPAsV/wCkQP6nNH3TilhajWd59NpHxVWwsdUoDm4/mc4q1uEpx7reen2KBvTQdzfTY7mprzxKkCM+Kogg6NJdptZe4ziFBxJFYkm12SBPJJ+E0mwSGtFtmgT5q+pWygzAmI8iZH0XvUx9CK0G5RVYNTUqOnk0Mn1VVLEFjgWsZI3qS7wtoo1nzpMbzuOnnKp6zOy3URwIzTexMZu45iX2dVc2fha1o6AdEmxGKc8jM5xIJmYV3aG822S+tVh7gfiQNkc9wkxr9IRTd4DzKnReA6REHeOSFcOsL2iyI8/Ne1FYQWMmOjmbzfwKX453fdGlj8rq5j5DSXbQR0n+yX1q0ucdp+XRKffmGolr3GZvtH91Y195gi26oaLdPn0VtJh1kciCmKs8eIaX6EalsrziD+5BNyAqm1DM/uyhxGpZo3N0GTeYBKGP5hcos1I/d1yXX2jNIms4ZTIpvpNPvNlvR7DmC0XGsI3HYGnWiXM787jZ48wFm8JXLHB3wFp8Q1av2OrBprYaxDXF7Ad2O1XYwH1EKGc/yR6WUOP7nz92DAsEXhqoAgEAjpdNfaLh3Y1S2CQe8w82nb1SJxg6QuewIJUzrAq4DjiHmvyJKubVsNY/VL6dUkXlEsNhMpcKeU6pY7LOl2HlzCsqkG8gAe67kTsVDFNzCQIIuD4aqMdwgCbzB28E/ETcmzIKkXtLTBcIcREaZtiF1MGASAJiOZ/d143DWzAyDZw18yralxPI2yzBJ3HJViRZBttLqGVjJcYDnEFrtj4ofilC0AggtBEaBVvuzvy5hcZ5yN5XlTEtc1uVxJaIv+IfsrMpOipmNba5mcewzIvH03VGErAEOItNwN/FNcZR73RIsRTLDM2J1vZRLOhzHeIxLSbARBsDfXdX4ZhLHO2kDwnRI8NiiLgi9upTngtbtKmQzliSOZahdNUEgBZo+G0wKMzc2neeSC4g8Aga5eex5px2YbTFra/lJWZxz5drM6rz+2liMW5JlT68EAm4OqgMR3bnUmD1m/yUHvKrcXSOQn5iESE1G6RCaT720lDvEu1HvG50UmujUwAL+SgD55rxyB3WDmbOmDMyeik08tF5TbyHmrA3SOe+ywzZzqgAn9zsloM+J5aorFvs0W8uiooi/ghveGo2lgLja0ddfNXOq5bQZN5GiqaPJWPDRAOvM6pw4izLaQJvCpxdWXkajbw5BWh2VhdPh/ZC026DXnOvNJIhjeX0qUz8pXKdNs3iF4vQtQmiDiDcWNj5orhuMNOvTqAwSzKepY6AhHgknW3VUhxEHdtUelQf2VnituZL5qey/vN77V4Ht8OKjB3mDO2NSD77V85ru3Fl9J9mMcHDszebtnw0WJ9quEGhWho7j+80/VvrdM8tLrJ+YvwMtf8AUfiK6Djy+aNbM6CPFLKUggpoxp5BQmdM7S9rTuB/1SpDDkzlEu94CY01heMA0heuIjT0RI2kiKcal2lj3gkyC1wF/D+o7lV06vZ6gRqJuJCtNYVAM0ZgbO+xCF7zTkfeYjkSq+7kYXYiTqVAPdADQc0nQk/CF7gMNSJqdwGBma/KLExafFUGg2wcT2d9Np5ja6k6uGDLTcS03N9SAmauzxEql+1eTKuMUBDpbGkff5rM4ykCCI5k+OgWqqOL2iTYN5TBN4JSXG4XR1iD3Ttsosn7tpXiNDeZdtjG4Wi9mKeZ8ughpvHXRJuI4fQjpPmtN7MYPIzUaySdPBFe1zX/AGzT8QqzTN9Nt1lKz90fjMSXTBgc+YGyW1amnUzbkPukn3NczGtLUrMm0XXvZTaOXlE3Xme0Aaj/ALlNo946CfojrqFBMS8lwbpABJ5zuuL4/evRQkuJ5XMHe66mPHW/RCvEZ9oSxtpuLzHIL1k/U35dFEG5nfTyV+Hp7+R+v2R7GA20Bxt322AAVdJ0GbQNfHdXV3gucQB73+VDL3rekWCVCBqWCdtvurqbJgxbrsqGuLdv39ldSd89tuiMtBkcc6wGxufWB81XR1PRTxbCXNB2Fxt5cyvaBE/FF5PTZYBvvNvbaEimBYrkRToON7c/Vcm19oqvvGFRhgzbohnTFQEycjCD+R//AOkTUAiCTPNDhwDoBMOa5sEblsj/AOiHxzTiM8kXiM0PC8URBBuIIK0PtFw0YzDS0Q+DlPwuH6rFcLxgyNPIQdiCOYWq9n+PMByOdIcPHzXTWmBVuJxtTBta8z501xBIMSDDhcEEa/NNKVSQD9CCjvbfhgbWFan3m1DBLSCA4aE8pCUYBxiMpH91y8iaSQZ3sbjIgYdxgH31UDUOxXNpnYR4wucbafNLhXUjTqNa6Xe6bGOfM8kQ7DuAh12mcrvhI2lAl8EWMDZHYSvLezMuafdE6E6A9VTjIqmiMqsDqX5lL6J+ISdHcz8Lv1Vb8DAkNc0ggG8gyduityECXAmmXZTvlv8AqvTRc33CXgaiIJEiIKcBexkzEjdZT2LgHDNIjTSDKUVZdIJ9ead4nGUczmwadQH8ZNrpfxCi3VuXWSQT90nPioWIzFlB2I3iLEULEaTqnfDnGnhmgESTaLnS8pdVbO+s3P3RNN0BjRJABv1N1Op6EcRfMnWaGn3jMDS+uyHklwO/Pp4KD6tjfUyenRRZeReSB0W/1CEuZVEW5i/SVxf3XSP8kr2nQJNgByVfEXUqbMr33nRp3+qYqExbMBzB6ZAmwiI+UKVDS0yBERJJ6KeGxdB0QJJ+IHXxsmDa86EDo0beV1oQrsZpfVwJQzBONspItdxjmrRQIBkt3tr4QQrZc73Wl3l+qrfw/FPILKYawG0mJ8VoS+IGraiYHiOH5LjMQ4bDQ76rm0fw35T/AITarSLW5arqDPGogX4nCtN69M88gLkRxEniZrlYwcmZnTeOY81Ong8oLrG4tOp2F/sh63HsI0QHPdy7pEeCGq8cwboLziXuBEAFoA6gSLwjGEdwTkPFQiPjhriTaD3Y0M/JFYaiS4Bok+E+Z6Kzh3thQysp08BUrZZMve7vT8UTKYVfa3FVG5WYRtFsRDGSY6vOyNsOMUQYsO524+Z52ZAAAFt4N1yacBYxrP5hpNmCM1WD1XIvRydRZ8lBtcXZv6voh6ryHNcZLQRmjKTGbUSNYJHmrO0IOoiN15JItB8yucvtNidQjUKMp43x+kYp0yzuWFVrAHP/AD0y652noh6PtXTbTDamJMjZtFlMkcg4GUTXwrHe+2m49QDHqos4RR2pUhH9LVQ3kauRJl8RV7gDfaMV/wCXTaW0WHMJ1c46k87orB0zmm8QmFGk1ugYB9FMHqPRTu2o3KkXQukSIYORK8c6LQrYgjS/TVVzoOt1lz0qddUAkQQRoDH736ooRIv9z5qkt26brQRDraNOFYtuYtj+XU95toBNreYnzQdV8PfSd3HMd3Sb93Y9QgfddIMc90Zxur2tBmIZ79IZXzrltqN7yq1yah9xIXxaW24MuxGG7RjMhyvAdmNjnEaQdDvKnwlpr0xScZfEZ36ui4BiwMbKngYfXpvqsLWuovh7J2gOY4HUg7+iuGJ7QHYggnKNXT7wOxAsnb2Lk57CiJa2GBDzcFhhzS2CRpmE7BDYS5LSYc10AXvbXwT2pxZokVWF7yIDychI5OG4+qR18ZSLphx10DY8AQkumMG1lGNspFMJY6gGi9geZAnyN1W3EsBu4aGcpk9LBDN9oqDBBoNcRaXOv6EFX4bj+IqmMLhA4/8At0y/1IgIFxC9oxmIG8tqVKrrUWGPiLYgHp90H/5fDTmr1mMOsucAT4SSnTPYfjGJ/wCJUGHbvmeBblkptn1KccN/gfSBBxOIqVDrDIYP+p0lWrhNbCRNmQct+JjK/FOH0hBz1j1JLZ84CqZ7alxyYXCAnQBrcx8YaJ+a+wcP/htw+iQWYVjnfFUl/wAnSFosNh20xlY1rRyY0NHoExcA7iW8odCfD6GA43iPdoPpjqG0h0vUv6Iyl/CXiVa+IxLG9C+o8jybDV9nJnZcWHr5Jq41iz5L9ACfLcH/AALZ/wAzFOdzy0wPmSU5wv8AB7ANjMK1T81SB6NAhbl1rmAOpj6oHEcfw7D3qzARsCT9FoxLFHPkPcSUf4c8OZphmOI+Iud9Ss17TUqTMdhcFhKTabnu74ZTa0lou7M8icoF1rcX7aYZtg5z94a0/crJOxdJ2Iq4t3amo9pps7OAym07l5k5joQFukEgATwZ9yTCOLY5tSrVe0htNpyMiwfFiQG2kmT5JUaZa097UfsFOuFMw9R7KLmPYGMdYPaZcfxExyRtb2aY3PUl4ZMAOyuLjsLXjdHVcCTWfrMxQpFo0F9jePCdF6mp4d2ZIf8AItXLNY+sZpaJHvMHwUmt8fUrly+dn1EsFISbId7yCuXIZsvYNV6DAC5cvTZ6VRnM+C5chmCeE3Hgox3t/UrlywQ5Cep9VLC2MDdrgeojRcuR9iC/Eh7CvIxTmiwfQfmHOLifMk+alxqmC2t1w4fa3ebUhrrfiAESuXLppzj+ZzG/9zH8e45Xp13hlVwFrTIvGxsvpn8LeD0MZge1xNGnVf2jhmcxsw0gAWAXLlQVFcSEs2k7zd0PZfCU7sw1Fp5im39EY0RYAAcgI+i5cqgoA2iCxYbmWBtiozp1XLliQBJPF1HGPLWki1l4uTVAuKJO8ydbjNbOB2joJOlvoiMBjHu957jfmVy5A8NOZOrgGPccwnTUn9V5iPZjDECaQub95w+hXq5RuTvKViXifCaLBUDabRAtaSPM3Usfw6n2LXhjQ47gRo2RYWmd1y5Bi5HzPZDzD6GAZTbma2DladSb+BKz/HeM1f5ne0ygd1tp1i1pXLk/KYOEA1M9VruNyZ8Vy5cvm3J1Gd5QKn//2Q=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17" y="2654192"/>
            <a:ext cx="2333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79" y="4600575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12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added to…</a:t>
            </a:r>
            <a:endParaRPr lang="en-US" dirty="0"/>
          </a:p>
        </p:txBody>
      </p:sp>
      <p:sp>
        <p:nvSpPr>
          <p:cNvPr id="3" name="AutoShape 2" descr="data:image/jpeg;base64,/9j/4AAQSkZJRgABAQAAAQABAAD/2wCEAAkGBxQQEhUUERQVFhUXFxwaGBgYGB4gHBweHR0YGx0fHBwdHigiHyAlIB0cITElJyorLi4uGB8zODMsOCgtLisBCgoKDg0OGxAQGy8kICY2MDQ0MTg0LTc4MDQsLCwsNC8vLzAvNDUsLCwsNCwsNCwvLCwsLCwsLCwsNCwsLCwsLP/AABEIAOEA4QMBIgACEQEDEQH/xAAcAAEAAgMBAQEAAAAAAAAAAAAABQYDBAcCAQj/xABAEAABAwMCBAQDBgMHBAIDAAABAgMRAAQhEjEFBkFREyJhcTKBkQcUQqHB8CNSsRUzYnKC0eEWJJLxQ8IXU2P/xAAZAQACAwEAAAAAAAAAAAAAAAAAAwECBAX/xAAwEQACAgEDAgQEBgIDAAAAAAABAgARAxIhMQRBEyJRYXGRsfAygaHR4fEUIzNCwf/aAAwDAQACEQMRAD8A7jSlKIRSlKIRSlKIRSlKIRSlKIRSvKXAdjWhxLi7bPxKE1VnCizJAJ2EkaVWhzYzPxVttcyMlBWVYBA9SVGEj3JpY6jGe8v4T+kmqVr/AHoDfFRp4jqWSCdMCB9alsyqakKhMmqVht3wUBR614XeJFX1rV3K0Zs0rWYvkLMJUJrZqQQeIEEcxSlKmRFKUohFKUohFKUohFKUohFKUohFKUohFKUohFKV8ohPtV7mzihY0JB+KSfYR+p/KtIcYWh1SFGRqMHsRuD2g/pUV9oBW4hlxKFK0FQVpBJCVAGYGYBSPlNYsucOjBeZoTEQwJ4m/wAF4mS4nsSAfnVf55s3mnFuKGpCleRQUOpwmCZKpMQJmsnJXE51qCQrTAmcj2H6+lbnMLzLQVcPBLpj8eQB2QnYVhQHw6Prc1bB5U7HhF86CRbOgTHmAR+SyDUtxezFgi28RQWQtbrhB8usIUEJ9kjWRO5zVgtOKt3SRJkCCBMGIwUkbHtFQvE0eO593vFeaZt30jTqTOG1yTKgYGo9Y2kE2paNSys17yw2d2b9RQn4YnUOgIwfniPnUXruUrPiBAOAG9aAZ7jO3rWB7ijwQLVlQaSkQ4+GwkknIS2hIAKgDlcQDjeYzWjzFuklKZIT5lqJk9SVmc+pMmqslLd7+sgbdtvSS/G2Xw0gsnU4gBPhYhUqGo6jEESTJxA2qP8A7Ov8HQx6gvKmPk2RPzqt2XPb5uF6mdDRw2Vggkg5OYnUMiMCN637vmt5QIDoQYMaUxB9/MT7YqzlCdwblVDgbVLPwthxtwFwIAGSQZkxEDrjuY9qmLTjiFv+DPmKdQj54P0NchVxt5gredU6tOkpjxNYWTOnr5M9wKrvC+ZnX7nUl0pJ/vFJMDppQk/yiBJ/F7btwO6LY4h4IyuB3M/SwNfa5fwDnBTbqAtwqQSErBMxOxHaun1vxZRkG0y9R07YWoz7SlKbERSlKIRSlKIRSlKIRSlKIRSlKIRXyao32tceds7doNpJS65pcKd9ISVQIMyYnHRJrmfC+aVtglC1ONjOpJh1v/MPxAdxnvWbLnONqq5rwdL4i6tVS8/aH9oLlq+bW1LSXAE6lOTkqEhKYmMRuNzt1ql//km9aXFz4qU9CnpHoQAodap/NnFVuXC7jUlYdg6gB0SE5HQkAbY9q8WfGyRjzJPxNKyn/TO37zSnLMNQ4+M2YhjXyGr+E6Hccyu3EXFuptbojVjyuAbeIjdKwMakkYx0Fb3CftAW4tpCrR9DniJHlGprfPnOkgYOBPzrnDOkqDltqQvqlJ83yn4v8pk9qmbHmh4tluNQKgry4BKeikboJEpJHQ9wKQrUbP8AP5+sZk6cMPLz+n8Tp/Mrzj2hxDfiBMyGzocAO+knyq/yq+orFccmsXrKAu4uQkwSnypO3wqBB0moXly+v3m0qSyt5pQlDx0oX286VEBREQSnB3zNaD3G3bBzTchxmTgrEtq/1ZANMLEGyLmILtQNSbvuTzZpBsVqUlA/ulnMf4Fxv6EEH0qt8T5uaU2UOaw6lQ0pKSCDICh2gj17VJK5uSRh1J7QoH6VW7nl96/vGnkw22YC3FbRkk6cfLuaz0rvvtG2VXfeZWePBJPileoiQSDKh8utWGxsRxDwvAuFBrSFOaURCv5ZOSU9cAT3qU4rylw9bYC3nApI/vIMTtmEaY9Jqs2Lo4SPD+8tPIJlDiSAc9HEEyk9jkH0O8lABfeAa+Jf73k5pTaUtpGJKisypZIgeaMRnAgZrlPPXA7ixTracXo1AEHJTOBuDir5bfaGlsfxtI+cTUD9oXMJvbdSGEErMSmQFBI0KBKSZEyYG8JB61NKXV1/MdpCDJRUi/rOaW/jFxKnVlUZEnHTptWxzGpLbgcZhIX8QHfesVjdFS0pcQYAkggidqtty7aOIS24ygqwRAAIJHQjPyyKczU4sTeiA4joP5ntKW3xpUye4jP1/Sup/wDVz1yvxVuLQMaW0K8qe2DAVPfeRjtVI4xbsJSEJSnV/MQAY+XWvTHJ10plp5D9uWnU6k+I8ltW+lQ0rI2UCJBIMT1ipA1jy7SpIxEF/NfG07H9nPNCrp11hSisJTrSTuBISRPbIir9X57afVwF1KS4lxx5oKcW2fKEEkBDajvlMlWNkgRmbJwfnhYUh1twuNGdaFEk9JGcpV2O1MXL4QCtZ95ly9L45OTGQL7etTsFKxWz4cQladlJCh7ESKy1snKilKUQilKUQilKUQisNzcpbSVLIAAkz+81mrh/2icz2z904lL77ZbHhkpAjUkqCtI7e4GRSc2QotgWY/p8IyvRNCW/mDmW1vW1MXFs+pBVgyhJBHwqSSsFJ7e/qa5Rxbl1xDwQlTbqIlt7Wlt1AkwFncqHpqSelarnMKwPLeJcH8jjJmPWJr0OKm4SkO2qHkgYUhQSRmSBkEe1YWfMd2r6fWp1FxYV2Un4c/vNhvk8pB8T+KogyUlJE+xMT69T0qvcYskBWlph1Ch/MTP07ewipdtrwzqaTesEdgHUZ9s/nWDiXMryUluEqVHxJSpKk/5kEfrUY2y6tt/0/iTkXFp32/WV9fjM+ZYKdoJwfl3rbavHHwpaE6VAed0YgHEq71LW3B0XyJ+8KKgJUnTkH1TOqPrXn7kttCWyB4jST5Rs8gkklKup3gGmNlQ8jzSi4coOx8vznYuX+bBdN/woJSAFIH4YEYHaty54oy6ktXAQtKsFChIM4iCK/PbPiMupXbuFEnyLBj/Sr1qyDmq9eW024hsOawPFggjrJAMHv61BQ9jM5Wu06ry/yPZMkrQ2lSVGU6jq0z0HSB3MmvvNVoltsuMEJCclE+UjrHY1SLHnMMqctlBcpUojTtncZI6QY6VD8T4/c3q1tNNOaAkqUEpUpRwYnSDAkUlkZjVe8E23uXTgTztzJZQogEjXBSJGDCjAPyrPxXlhTikl5mUicgpglWMpByT7TU3wLiTLTDaBACUJH0A2rBx3mJstLC8IAyomIqpA5B3k6m4qcn4xYotnB4fwg/D2+VayXCoSkQN5HT5/verBz7Z27jKLhkrDylhOFa0umJJKd0mATIEYzkiqSpm6SknQsJ7wY/KnqmoXc04s2laqbPF+JkthOoHQrf0I/wB6jDxIKIPYD8hUtypapkrXpUon8WcDt85rLzI0w6klDYQpIypMRPypilFOmvzl2TM6eID70f3nrlq3FyorfjwxgazCT/v/AEq2Xtw2zp8INqEaYRsIiI7dq5xYcVMaVewxWd2+KvI0DqOMzA9pqr4nLVJxdTjVARuf1k9xllu6SooQS4P7sIElR3IAG4NbfJHJ9069DsWzW61rWkKAH8iZkn1iB17VH8tXirN0h8SopgQZ0g7fnUy/xt5apUJHpke8iqFylpViOKeJWS6P3zP0LYsJbbQhGUpSEpzOAIGeuKz1x3kzmpf3hlhuZdc8yfw6dPmPoYBPyrsVbsOTxFuqnC6nAcL0TdxSlKdM8UpSiEUpSiEjuYuLCztnH1JUsNidKdzkD9a/NHGkOXdy5cJcSg3ClOJQdwCTAxiRgH1z1r9A8wc3WTSFIcV4oKSFJQAoEbEEzHymvzrcO+MpYQUKGowhflVuYUFj8cRJxJrLlez5SJv6bFQtgfabPCOHoObi6IVkaEqg/wDkQZ9o+dfLjgVuTLN8hJPRSwqfmAP2K0mBbpMlx0KIgkhtWe0FMx8+lS9r4m6bpgjpqYz07J/XpWRywNhv0/gzagUiiP1/mQV4zc2hGtSik/CtMFKh6EitjhfGVuOiVJKtMJKgDqgzCz1B29Jqavj95LbL7khOS4iNCT3KVAwd8bmqpxK1cbhUDJ8p1SpQ7gdB8hvTMRXItMADKOGxNqBJUSxuW6AoOsgtAkBKh/8AC7/If/5q7HaCO1SF9fN3ASl3U08hQKtIB0nuk/yq37VXOH8bEFL0gLGlxJ2UOh/zDv6ele79EIkrUVJy053TtpV6gx6Uk4yWAbnt9/fr6zQuVQtpx9/L7HpJi/tEOyE+EQemktkneQpJgn3qKvfEb06dQKSCAvcweihg9ulRttxUq8qvr6/LrUgeIHSQo6kbGen6Vfw3QjvID48q7Ta4jctrWh1MBSkBaSTHnQYj3iMHfautck8RSu3Q4hHh68qHUHbP9K519nfDmlXqFvp1NxqaSRKS5MatowB9far/AMbuvuz5kfw1iQegVsR6SP6VGVxsBMPhkMQZDc/WT9sTc2sKQTK21CQD3BEEfWK32OTTdtIN4s5E6ECEg+oMyfevdzxgeEtLnwlJ83bHUVFcE48tIEHP4knv1I9KSxNbSwBlc5u4aeHPhLaRpUnyq8xBg5BBJgjGxg/KoxPHnVfG5A7AD+lXjnN5q7tjqIDgyk9jXMbXgty82HAIQdo3I9qdj0stttNGPMyeUC5q3nEvOdAhPWOp7npWJd0spKg2rSfLqgxnG+1TvGeBN2yELbUZEawTMz29evtU5wq7ZdtyiBtGkgbdacciAAgXJTDmyMQz1IfgfB0p0qWQI6nYZGT9fWtjmK9QlCwIUqUlJxgyO3dMiM1C8aLls4UyooPw522xmoy4Wpzy6STuQMn8qhcTOQxO0MvU48aHGooyW4XwW7uz4jSQQeqjAMYJHWBWW/NzakNONnUfhIMpPsf0qV4dx0BpLYhOn4SnsaX/ABlDjR1nQpJBC4mPYVQuS1FdozwgqWrm/u/hOjfYxw62MukuG6QmFJWAEpCsSiCZ7Ekz6Cc9Yrj/ANnzhsNb9yQVLQkNgKQIR8UkEzJMY3x3MV0G05mS6pIQglClBIV6nERHTr2itGLqMYWiRc5vVYXbIWFkesn6UpWuYIpSlEIrw82FJKTsQQfnivdKIT8x84hpu6U3ZuLVbphOHgZIlJkrQkg7CBqHZRnFRurZQUPDBkkAJDgUSTtsO9fo/m3k7hrqiXLdIdXnU2VIOT8SgkgHJ6jNcr43y0xw1xLrLjjigcJUArJwCnSAZrC2VMb6Rz6Toj/at7/G5VrzlW+t0eItrSOsEE/MCaiGrlxXlGPRIg/8V1a7ubz7v4zjRDPXIkDuUySBVZt+SLm8cK2Alts7rWYE9hAJJ9vrS8fUX/yACWbFpoqTUg2E6ExIWRkpmEJ9VHdR9P616dv0dNS3zEORMDqEo2Aj9Ks3FPsvuW2iW3mVkZ0QUk+xJIn3isXL/wBmz/jAXSw2ggklBlWI8onbff0qdeKixaX1tsoG0qz1kTlaQmfxOKk/+KZP9K0LxwhOnXI6D9mu+tcjcN06CzOIKiter3nVvULafZtb2zhiXUrPlK4lI7dj7xVB1iqLMq6atl29/wCuZxZKxAHzNT9hxBTVuUJMJMEgiQTI6GR2rtd3y1w5pvS5as6epKBM99W/51zHmjlk6geHNOLt1qSkRJCV6gNOo5jbvHWp/wAlMxCwxKcdsfSRfD+KuM6VtAlaVkaRifNEY23q9u8Bu+INBy9UGm/wNJySehUew3j09qhrL7O7pF022XGwP75a4JSiFSE/4iTtt1NdEuOJkLUyUqUUBMlIJHm+HOwnb60vIyqLX3lnYuROUX/CLiTboW54SUyqVYIJ6/Q42qD4WHfP4a1aU4HX6dq6lx2wvAVpS0FeMABpIkAbz0GDjNRFxy06krTaoCVFHwGDqVG4IVAHTNCZ9tJlTjvec4bU/cHQp1ZGRlRj51e+DWDrTP8AfNrG2AYED+Y4qsJ4HcMavHbW3BIJUMEyJ0nY7zipG3uIRp+mTTM7athxNXRY1Uau81eZrryaBvqEenU5/e9R3D7gJmMelZ3LVDrhNwpbbTYSApKfi1EyZ6Ct5PKjNx/cPKQvolz4VD0WMg+81YFFUKxi2yO2Qugups2SU3XiKfaUWm2SQsjyhasJ3GdiOua8cB4M6hKvuy3QcKHlAGOpzJ962GLC7TDdwSi3Soam0mRjYqKZEGOh6dKkVXCCknxUN+FBWB8YBzgyQUmZj3rO7kAqp2+YjcaqTrcbyAb5ZccfcN7LEEFSUCNROZE7TPbM1M2/DbJptLJtnHHlq+JYJ1JOqInYjA2FfH+MpunAGH0gtoSnxFoJKsnO4IiY9YrIxfO2SQ8ooeOqCUk4mcjtt2qGyZTsTXtxLY8OMLYF+/aR9vxlLKVpU0lts7ISo6vKSJcVgrJIwNh2qd4BxvWq3S2C0206HdCVnzRkp+Zye8mq5zc6H9LymUNlZPiKSSScAglOydj9dutYeVuF3N8S3btlajpUDISlCZiSTGATmJPpThj1jUvMU2TT5H4n6T5a4wLxkOpEAqIGImP3HyqVrS4Nw5Nqw2ygAJQkDHfqc9zJrdrpICFAPM4rkFjXEUpSrSsUNKUQnMOYOIuKfdgTCynriDHaOlR10i2aaQ65l0zqVMwSSAlKdhjc75qwczWv3a6K1JJZezq6JWNwe2rcTvkVrcCCG0azCjJIJAwCcAfKuD1FrkIM62AjQDK2zxkISq3IVpekBKwUnzYkTV+sWkpQlKBhIAqtc2XrzjRWlgqbA+LyyB/MBOrBg4FanL/NwcSkgmRgxn6icUqq3EcfMJF8NsuIX7jguFqt2W3CCCPMog9NsbZ296nrvll2Stm4UpQHwLgDHYp2+YIr3x7mVLTZWtYBzCTvjrH73rHwS6+9NJl8hZSDgYzmP+ao1sbVdpcFgNzKunj19avRd2zjbcxrglHp5gNOferF/wBRJ1tn8Mwc7SMVJWq3GVFtzY98hQ9O4ql/aKy3bIR4SIQ6vQY/CTkx8pj2qwIyMFAqUNLud5d+ZuHffmPCC1JBIJIO4GYn97VXuB8S/s5otLJIZXI6kpVOkx1zI+VRnAeZXmU6VedOyZMGvTF1b3Fyq4usKgJYUCRpKCTMTCpPecJFChtwx2/9klQBxLPccfW24kOIUnxynSoj4U4Er7DO3qB1qx3TzRQG21QJClq6wDOfUkAfWq5wS/fUHHWy2+ZgNp8qoAGBrMHvv161o8scIvHVLcUlhLQWv+A4FglRM+bBwmYAIj8qYmrSQsU4W7O1Tf4dxpi4fNoFa3NSgVgkQBmR2gQPerLfWCdTYZCBpBmR0MY+ZzVa5gXctpS0m3AWv4FMlMAiOuCN+0V7sOJi3aWHnCXjklRztAAH7zVR5QQR+8GF0VM5pztxX/unkGVI1aYyQFfy/Xb3qv23DLlxzwwlYnuYA9ycCuicx8ItfBQ+oKKVrCl6TpWFnIJI2TO+JBioDiHDLl1wqtFB5CUhQQVws9wARCo771qxZAAAKv3gwJF9hNq34QpgBF83LSwUBbazpM9wOtSd/fMoCbZvSC2UhMQMFII9Ttkd/cVWrbmt5TK2i25KThB2CsRqGDvGK1+XLnx2HEugFzxZKvxQvA+QOPQVBxOQS/37wGZQykfYl7sr1L48JQSF6VJmYmRHQzPX5VzvjPKK7FbesKeQo+YBJMEAEklOII9ZxmsnD+NFl5QUfO2Y1E4P6ztUg7z28494fiKCIhRjeew9oE461ONcuNjpG3f+5fIceQA3vIy45YdCwuz1L1jWhCPi07+WCSr2396jDxMxoWtRzGnIIIOdU9d/arbyvxZy3cdZbZCleLqb1HKB3AG/6TTmLlJy84i+4yUNZQTOQVqQlRx0kmYz3py5FusnzimsV4Q+In3gvB7jQl0nSmNSFkT3GSCfnVtsbTSlSkpC1K80tjcwJ0kfCdtv1qrcucNurd4ounAhsbaPxHtOI+lSrnGEtSu3dTmP4agRHqCcT/WsOXdq5+E2J+G/rOn8E5iV4afvCSJVpnsOk9z3q01wix5wW8qCQlW8qOJnEx0+W1d0ZMpBkGQMjb5V0uiyZGBV+1TldbiVCCve57pSlbpiitDjPE02zetW8wB3Nb9UP7R3CVtJ6aFGPmJ/oKT1DlMZK8xuFA7gGaF9zSSTrM+nT5CqIrmNKEFGsAhRSATnJ7V7bsPvLykurWhCAI0mCon32H+9e7vkRmfE1rVA/Ed/yFcZQt+c3OqxoUolwUr+0bbw0uaVAEY7kQPYf71zLg3Lard5abhLgcTCUJCinvmR8Q7fOpTl3jSdRQlelxBgCd46jvVwuuZw2jVceGUgZECD+s+1SS+O1HeQtGj6SI5Z4Ou3cWX2VOoXka0lZg9CYJx6174lamzeDrCVIY2UkpgIJOCkHIHptnpXrgnODqwosoU4jJPlK9AyfMYPTvWe648HUEuBJIB80DYgyPbelEsp35jgLPtJlriiX2gD8Q2UKq/MFv8A2gtm1QYhfiLPZKf1JIH1qA5f5gSFpaOE6oSoGcdJzO1Z7a3d4ffBallxp6Upc9R5glQ6GJ2wdxVylOW4NfORpoUZuc18rPWjfiNu62jhYI86Zxgjodtp/TBYMXdskPIt0qQkbKUkGN5AJmR7Vdbx0XLCmySNYie0/wC1VVmyPjOW77ukBIKSgZWDMxqwmIjE79Korlloj7/KBB5M2uIcZuUuNlNtowSpWwUIxEdds1NcM++3LgW4pVukgSlQBJAkAp/xH8sYqLv27hKBDyVMpHh+clJQDHmUc6ogDEV8Q3cvjwfEIUkT46JCYxnBnPbr/SdNDaLJk/cXjaLkISXCooIClElJKdwDtORIFU3me+bZvULcCXFDKUKGAd5Ku+JA96nLK7dsni084242pCQCExmVTqBJ39+1aXOvC2VhlTKUhWvUtJ2CR8SgPSdqsgAO5ld+BNDmJ3QpjS+ENuBbiwRKdc7Y/CoKP0qB4fxMtPamvg1HR6ScDIyPcVaOabFDLLamPDcaEFQUkaoOMHYjM9NqhlcJtLhBCSUnJEnbJxPsAalWQrvHICOJKcYtkXCVXQgPJKA4APw5TIk5gx/xVGuG1NKU/bkx1JTAgnYzv8qlk3j7Z+7s6VOD/wCXBBTvGQQFEYrKq9DiMIhS1EFvdUyQZ6A9fz60zHrx87/t8JLorj0lObaLi1KzJJJ753/OtpNqlJKlapSOoMfPqPevqmFW74KkwlYkAn1Eg+oq28Oe8JAdt1kLkhaIlKhuBpnP/uK15ctEehmbFisGhuJg4FxO3W+lXht69GgyCFCBAUIIgxua3m+UHn1vP2rqSYK9KlqCiQOkgiTGJ7b5xA8zcVZunUKQhtDiR51oCkyr1Cs42qa5T4s4g4X4ceWRBCh1HaNt+9IdWQa+3oYxDr8tUfWRw5ueKNLiwlRxt5/zwD8qkeCcVZt1L8kpUANK9x/XeofmjhCLh8KtFeIvJeIPlQZwJ2nf4e1fbPl+6bJIczEkAaiQOvmFDY8ZTmr7QDvqII29Z0Hl7l+14i6IaS2YkqbwY6yJjsJ9a7Aw0EJSkbJAA9hiuRfZwhQW2prWsgwpUGMk6snoP0rsIrT0IAU8zF1rEsPSKUpW6YoqA5t4GbpCS3HiNk6Z2IMakk9JgGfSp+lVdQwoyysVNicuVyurS69dLNoEJSGzIVkaiqQknUPhAjOKq/C30XynG1vrCEmJCdJXjcBYkCO4mugcz8WAuVtr/AAAnp5gFT+nyrlvFXHHroC1CNWoBRVhI65I+tchwmo4wOO86eMuRrPeT6+U7BtBAQFHfUpUq9yf/Vc4eX/3Ib0ktKc0oJ37TPY9u1THMPEnbZwNXASpMH+6VMkRnzbj0rLwDhLt443cKHhsIJUkKjWsjsBsJ6+lTj1KNbmwfv5yzEHyrzOi8B4s0y2GUJSEp6Ade8jrWVfDrBhsKQ2la94cUpQyZ+Ekj8qoF9xlVsVFaQoFXlEwe+8H+lRqecFvAhtsIIxvq+mw79KoFc2y/wBSfKDRP8y+niWtQQtKNJOE6R0zgR0rW5wsFO2xIBUW1JX/AIoSQTHeBJ7xPeqlwFS0Phx5WrWAAT0iTH5muhW/GA0ZGU+tJ8PSwNxpfbiVVnjYASAZJIPyGScdP96sdvwu3vihx7xAUpiUmEkKMjIEyKkLd+0SorQ2hK1blKRn3iqNzHzeLB/wWpUgoCtKT8BJV5YPTqO0+1QuN2NIN5L5Fq22m7z3ZOWzWtt4qYCkhaFQVEEgQCBke+aj7HmpFosNso0tOQVrXICVbYBG3pjPvXzh907cnxXxpTuhvf8A1H17DpWa4YadP8RBUgCSd5I2SO/UnpiOuLIwTyt+n3vUscJYWDI7nO4UHFm2dTdNKAKiBBQYjQIwR1jcTWlyu7cIvEC5SoAoITJkQY2MkHFSnFFNMNpDQASVAx8xP79K2OJXQ8NDqfwEH5f+p+lW8W0rTztcFwANeo7bzWXy6lu8Rk/d1AqLcnTI2BG0Zn5V44hp++toTKWCYWE7JnYD0J6VLcQCrvT4LiW1fECUyIgyIkdx9K2eX2EC2Ui5Q24SpWpUZJkgEHcYApYyHSGc+313lnxUSVHMiuBMN2jriXInWYx0Iwajbjlh66vHFMrShEpKidtUdu4H9auZ5PYuQhf3lxLgTGySCJxIwcDG9bn/AEk222Qw6pt3/wDYc6yMeZM7e0Vfx9O4O5gzqyBD2mi3yMplpeh9txxyNQdR5PYGSR75qp39g9YYdZbCJCtbJJjpOc7VPcM40G3ixfrBW3nQcJUcwoH/AJkVscw8btCAAsalYSnVO/YHNVDODTC7iODYMg0WIeRrhtYInUNJPfJHt1rxzW3bISy0EK21r8MjG+4mDMz8qqjdgv70q3EtiSZIIVp32O/YVYWeXEqEJdcQTuTBn8hFaGUIQS0sMgydpq2fNjNu3pbZVqJglUAb74kzHpUrwi+evVgN/ixCEmSJ779toFeeHcpN+MErSoobIUpa485IwEAbgbknr7V0Nq+aZSkNJ0wUgaTB3HalZsmKwF+cqNe9y08mcIctWiHMaiCED8OPpJ9O1WGviDIBr7XbxoEUKJx8jl2LGKUpV5SKUpRCVfmvlth4quVlYWEBMJIAVk6QZB6mJEVyfiFl9zUE/Oeuckn1P613LjVgbhlTYUUEwQodCCCPliud8x8sOs24U6ttXnSk4nVJ3VhI2npXO6rGdWoDbvN3TZBVEylcc5e8N1lx4Eh1hLiZ6STIj0GmfesFpx4Nfw1EYwkEgAjpvV14kl28ShDq/E0mUkJSlSQYBAIgFJEYjoD0g0bm7km4So6Ea09FAgfUGs/+vI1XtNIZlWzzIXihXdvJTiCYhJnSD+teG7QWrkD8SQc7gyR+lSvAeBu2rZUtMK1BQ+VXfhHEWFAL8JtRiNWkE4ORMd+lRly6PKu4kourzHmVCy4W/fIKbZIwZ1qJCQf8wBz6CtP+2Ly1cLFyxqWkT2JHQyJBHrXT18VzKcVr21wh9SlKgmAAY6e/vWdM/YrYjGQne6nNbrmh+dDbIbUeqiVflAH9a2WOXQ80XFHU8TqCjuT6/SIr7z3fti6QhuCWxLkeuw9+v0rZtOJJCZSQZ6fTNPyM4RSgq5bAFYnVvIzh3ElvqUFpKG2zCk/iUr+Weg7x7dakHbxRO8QOmI9KjFcTbU65pIwf3860b3iyR5U9cH2o8Ms2y1LjIFWy1+8yFJuysEqCExGD5s4g/wAvWfatvhd4FJU0qZzNS3DrjUjSuSBiFfvp37exmH4/w1TRDzMkTE9j2P6d4qQwc6OPSGnSNfPrIzhnFvu/iBThJTKUpJ2E9O//ABU9y7zKnw1B1QSSolM9j696nOBcLbYYAKQVKkrVG5O9RnAODWTr7iLlemf7tGQkmTORtAjBiahs2LIWBB+MDjyog329JisOOPBJUhCnEgmCFRicZr1b8z3jryEeRttRzMqIgEkzIkwK23eHOsqW0wjW3Kg3pWnSBMg/F8q1OCcFi8KLkoWoICwlBlKTqjSVDc7T6GOtQPCotQ+/aGQAAAE3Lo1YWBVrW0l1ZiVuDUSfY4HsAK88a4lbJLSPDQD4iS2NIEEdRAxic+sVqcU4CpSJZdcZ7acj6HP0IrzwHgAKFB86ln8UyZGQQd/UVmOwtmlLB4Ez8y8KDzYeGHGvMFDeNlD6dPSq/ZczMsuFu6QQR+JIlJ+W4/OvjnNrulTHhhS8tkhWMEpJA/T86x8MZQ4txThZS6ICfEWYUOycAGOsE5p6KQtOIbV73LEFpcAebcPgyQPEGlQmTAndI6TmpDlOzVd3QUR/BbOPWNyf6fOoix4V95M3TqhoIKGW0BKFZAPmkmQM+o611vl0JUguBIClGFEbEpxMdMR86tgwq+QC/f8AK4jPlKIaHtJelKV3JyIpSlEIpSlEIrS4vw9Ny0ppWAoYPYjIPyNbtKggEUZINbicj4tw561ICwRpPlUNiPQ/pWZvjJ0+YiPWuqLbChCgCOx2qC5jYZtbW4fQy0FttLUk6B8QSY6d4rnZOh3sGbE6vaiJx/mHjwdltkgrONQylP8AuaqCbZ20/uHVAqOQYIJ9jU7wmzDTSnFzAEk7nFOMW4beCdeohCFKgeVKlAK0p7wCkSdzO21IU6Qa4mvSGYSr8Uur5Qh9SwlWPLAT7HT+tTfALp9oJaW5CCJBHxxsRPSPaaz31/paVkR+Qqsu3a7hwKaUkaMJBxPfpTFJypVACSVXE12WMvy+C2zqY0AH+YfFnrPX86qF9yq43cIbCiWln4h0AyQfWKkLLja2B/HbgdzOn3Cxsa3FcabW4PCWT5cjGJI7VnQ58RPcR7jFloHafeJ8JtyEgtgBOPKYMAnr6wJrVPCmVggtog7aRBA/zDJPvPzrHzJfhKJnI2PXH/M1pcP4o48BpZdKv8CSR8jUoM2jVZ+cu5xB9JAm0H/CUW1KyIgn8Q6H6wD8+9fbviqdJBMgkY+YIPyxXnh6kl5TV9bnIlBUClQ76SCPTb1qRueT2ykrYUVg7JUQY9ASN/fPrUnw1I1/xIUMwOiZn+K+G0ozgAmrtyrxVhtlHgobAUJKhJUSckk6c59a5dZuJCtL6gNGNEbEY80netG44ippw/c3CEzJSn4fpkD5VVenu1HPr2lc+TUBfy7zufG1W1yypLyEqT3OCDsCCMg1XuLcKZtUkhCW2UCNaZ1JCiDJjolQB9ga5ieO3VytpBWrSFgkT28xJiBAAJ+Vdt4+QGHNUQpMCRIk4GOozVMmJsdBjzEI1GllVsOKvkhtkfedocQY+sAg++Kl7zg9xoUsEt3C99R/hE7DH4THUSPSvDab1tn/ALZ1hsASEtNDWrHQOahORioGy41d3jwQorudHm0jS0Ekbaoj6564qNKEbS3nu9qlh4W3avsBpxpJ8ulQIyIwZ9fWtXiPK7SG9NulS1gEtpV5kYjCpPlHrIqs/wBjv2qw6+XmdS9TmhUoVJkgbgTnaDVrt+YgkQgiANgCYH0/rVDacGxGHGeRPllwj7sNSwhK1QAhDilJGDqhJAA/DsK6PyuyUWzc7qBUf9RKh+RFU3gHDF36/EXqS0mR6mYx74Ht866OlMCB0ro9BjJJyH4Cc/rMgrR859pSldOYIpSlEIpSlEIpSlEIrU4tZC4ZdZVs4hSZ7SCJrbpQRcJx1PDHLcKbeaIIkERIV/l7zVI44oW760OaisadSQD5ZSCEknqkEA9OlfpiK53zH9mf3i4cfafCfEVqKVpmD10kH8iPnXObo9Fld/adHD1QJptpxW7Uq4gLGlE7d/epqwatwAlbSB6pAB+uKtnOvJzXDLIuFRefcWG0EiEpmVKISDJOlJAJJyQYrnLN3GFgoP1T9dxSnxsBXHtNeLIjHUN/eTHEGlMDW2rW117j39P3tmoN1oFxCrdADijBSMJI7xsmMVLWt2AMLQQd84PyrM7y0LZablhZW2BlCslM9Qeo/eaWuQJs3P19jGsheq/qbHDOFIC5ug2tYOBq1JTHyyr+lWu3faHwjHoP9oqicT1umbefEVjyj4vcbTHWty35UvCP4lwkH+VKQqPn+xWXJjDgM7ge2/0jQxU6VUn32klzitp1oknzIyhXUH0M/KKrvBeYyjyueU9TGD7jp+9q88xcEVahDjzxWCrTB6SCZ7Y9K01+GrMj5GtOLGnh1yPWJZ21+hlg4hcsXUEhKlR8SYOOxPWsvL/L1qZccBVJgImEiOpA3n6VT+XQ2pagoEjViFEd9oq1cvW5Q6pBdIBMpGMjHcbjuO4qXTw7VWMqMhyKGIknx3gGq5YXYoaaKUkrGmEERGUjqZjEVOM8ML6Et3ygpCBCEIKkiQIBUZ1EgYGcV4Vw1DIcfbW5r0SQ4sFKoBMAqjST0zEmopi9eeGpZDSf5RlXzUcfQGk6mcbHjvJXEWO03xf+FcC3CwVJAjOdPSfXH7mvrtr90Ll2wSUrUVLSOndSfSZx9KrPFnG9CtKVYPxbqJPrvNXjhakllKT8JTEVGQaB9ZZk0kb3PdpzAh9tWspUgpOoHqPUHNRnIfLCnnwVFWgGVkn8PRPuf9zWLgRDl0bYW+pouBtSwqFDzDzJO2I2zIkV2Th9ghhGhsQPzJ7k1p6XBrO/HeY+pzeGKHJma3YS2kJQAlI2ArJSldcCthOVFKUqYRSlKIRSlKIRSlKIRSlKIRSlKITnf2yj+Bbnp4x/NCo/WucWnLzl2h4spnw2lrJjHlSSlP8AmURAHzrvHMHA2r5ksvg6SQQQYII2IP5fM1m4Vwpq1bDTKAlHbeT1JJyT71jydNry6idptxdX4eLSBvPyzwxrSoTkGIPrmKudvdwmD+x7VZlfZWv70UhSRalWrVPm0kk6AO42naM74qw8zcgtrStdoNDkYbBhCj/9T7GJ+tY83S5MtmuJux9ZjxkAHmULhDTVumEbqzOMA5CQegG0VtucUQmZUMev9apV83cNOFDiVIUPwuAzglJIG5GMdDWW0sFOQXVFQ3CTt7kDFY36cXqczYuWxSiZOOu/flJkHw0mB6k9R2/5rd4Q0htATpSO8DHzxPzqc5W5UPEHIVqSwgHUoY80HSAepBhUemdxMHzDw+64e6W30pUPwORhY7pPfuDTvDc4hX4YnxMYykf9plf4bbqGooAV0UnH1qMv+HB5KQoxBHnG4E7/ACFYvvji8BAHckH9Tmuscn8jNOW7Dz5cUpSQpTao0k9JETBEGPWrYsOVj5TuIZs2NF8w2MgByA5daENqIYTBC1EmfWfxY7VIr+zd9IwtCwnZIJB9d8V1JKYEDAG1fa6S9IoWiZyv83IDtOb2P2dFZl4hI6Dcj2AxUpxHkBCggMPuspSBKRBB9ZORPYGPQVdKVK9JiAoi5Ruryk3cr/L/ACo1aQRKlDYnYesSc+pJqwUpTseNcYpRUS+RnNsbilKVeUilKUQilKUQilKUQilKUQilKUQilKUQilKUQilKUQlJ5v5AF++Hw+UK0hJSU6kwNoggjr33rzwj7NLdmC6tTvp8CfoM/nV4pSTgxk2RHjqMgXSDMVtbpbSENpCUjACRAHyrBxThjV02W30BaT0PQ9wdwfUVuUptCqibN3KhZfZ1Ztr1ELWBslavL8wAJHvVuSIwNq+0qqY1T8IqWfIz/iNxSlKvKRSlKIRSlKIRSlKIRSlKIRSlKIRSlKIRSlKIRSlKIRSlKIRSlKIRSlKIRSlKIRSlKIRSlKIRSlKIRSlKIRSlKIRSlKIRSlKIRSlKIT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43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Nuts:</a:t>
            </a:r>
            <a:endParaRPr lang="en-US" dirty="0"/>
          </a:p>
        </p:txBody>
      </p:sp>
      <p:sp>
        <p:nvSpPr>
          <p:cNvPr id="5" name="AutoShape 5" descr="data:image/jpeg;base64,/9j/4AAQSkZJRgABAQAAAQABAAD/2wCEAAkGBhQRERQUEhQVFRUVGRsXGBgYGBoYGBkYHBgXFxwYGxgcHCYeGR4jGhUbHy8hIycqLC0sFx8xNTAqNSYrLCoBCQoKDgwOGg8PGiwkHyQuLC0vNCwsLCwsLSwsLCksLCwpKSwsLCwsKSwsLCwsLCwsLCwsLCwsLCwsLCwsLCwsLP/AABEIAKgBLAMBIgACEQEDEQH/xAAcAAABBQEBAQAAAAAAAAAAAAAAAwQFBgcCAQj/xAA9EAABAgQEBAUCAwgBAwUAAAABAhEAAyExBBJBUQUGImETMnGBkQehQrHBFBUjUmLR4fDxF3KSFjOistL/xAAaAQEAAwEBAQAAAAAAAAAAAAAAAQIDBAUG/8QAKREAAgIBBAICAgEFAQAAAAAAAAECEQMEEiExE0EiUQVhsVJxgaHBMv/aAAwDAQACEQMRAD8A3GCCCACCCCACCCCACCCCACCCCACCCCACCCCACCG2OxolJcglyzCIxHNcs2SokEgs1G96xXcroiyWxGMRL860p/7lAfnFZ4l9SMNKJCCZp/pon/yP6AxQueuMCfi1GWpSkgJDMQzAOK94rWMwC0jxAFMb1I94q5/RVyPoPhfEU4iUiaiyg/obEexh3FK+lGIK8Gp7CYQP/FJP5xdYtF2rLLoIIIIsSEEEEAEEEEAEEEEAEEEEAEEEEAEEEEAEEEEAEEEEAEEEEAEEEEAEEEEAEEEEAEEENMdxFMpC1kg5LgEPVmHa4gB3BFbwPPmHmebNL7qDj5S8TmFx8uaHlrSsf0kH/iKqSfRFiU3jUlKQozBlOoc+5aw7mHUqaFAKSQoGxBcH3jLOcOMrwSkqQQkpUUAlixL1Y3oNrGKpg+epgmFj4RLk5FFKX7JHlPa35RjLNt5oGzczlRQlKCkElyou6QNQBd6iKbj8OZRGWZmWsslJS1f5iQaAXNDoNYYz+eh/BTMC1rmoWcyWqUMyfVQPpUbxnmF+oM+bjvFUEhIBSJZJZKWtm3epLVOlAxuMvki0McsjpGiY2VhZS8k2cvxFnqUgJzJc+fKEnKH1LxE8WwkhTeAJ5CSMxVNzKWLNkIyitqh30ivq4grEzVz1gBwABVks/SDqNSb1tElKnuHdNNHYOwLepbyu52EZNt9HtYvx+NQ+fZPfTXnTC4XxZK5kwJWsGXmlqGjF2cOwTbaNcw88LSFJqlQcHsYw/g5liclE1CFSl0mIYsXPmzN0rS7gghgKGpjZMPKl4PDllLMuWkqdSlLISA7AlyQBYR0wfHJ5mpweGdLokI8UWDxGL5nwwQlfipIUHGV1E+wqPe0RvGObEGW0hTqUSkjKXAY6HvFnJJWY7ZVdcCXKnOYxU6bKUzuVS+6BRu5F/c7Ra4wTgGIyqTNzgZC/6Ee/6xpfGOdFy8GmZIl+JPLdKrAaqVUG2g1jHHmtPcVSZcIIzHgf1mSZvhYyWJRtnGYJt/KXMaNg+IS5weWsKDPQ6RspJ9EtV2OIIQl41Kpi5YPUhiQ24cMdYXixAQQQQAQQQQAQQQQAQQQQAQQQQAQQQQAQQQQAQQQQAQw41xlGFlmZMfYAXJu32h8S1TGWfUHiPjrzSlJXLQlgxYGxUoGyv8RWUlFWzTHFSlTfApj+f5sw0V4adkvbd7muv2iD/wDUBzFTkqVVROo2U9TYU9IqczFIIf8AaJQu4V4jl9B/DsaPrU1LxB4rjKkKbMCQKFJzAgi/c6bxjvcuj1ccMDVKjUuF8TROXkCB4hqwBqPQQ+OBEpWZ1ImJ1SSC/wAvGVcL46ZSFTys58wA/wC0O9dK/wD1jnA85zpuITUnOydaXDl+5d4zkpPo83NihGXwJv6gcbVi5iApeYpNCwSTRrC5pfV+0HAOGJnp7i+8VzjKnnFIBJKgP0aLNgMccHLygoUuY4DmqFN+IXanwPWIlH4GSTm6Q/k4QSpTzCB4cxWQqvYpLdqe5bZ4r/B+VAOtU5iomyKH3zfYbwt43iUUc5DAKJroHAZocpcEsLDvf+ahcX11iIQo93T6ZY1bfItN4OyXH8StUglD6tlBaw0LlrwnL4gUhiALOCApVlELoXAD1BceZ2oIdYhSpZyqSUkb6UvS1GOrPaG8yYMniADNQZsrlQpZi79IAItcXeNdtHQ53wMTxHwlBizkEkjzuKrNwwcigevaNZPMKsThkS0nKF4cAhhUqQ2rmg/W9Ix/9y+IGfKkV6f4hcORmL0IzNTYvaLZy7MTKlZST0l8zDtoL2huSjyedrYNrdXQzK1SyUmjkO9iQQW9wIlMAmfMypTJYJABUzgUJfOT1PejM8V3F8UzESkKC8qimqbi+hNYmOFfUJUlSU4lJXLICQtIGYDRxZQfao7xy4ovlN8GGJ5I4moq/wDgjx/kzEzEBUpBQczryqehqVJGYl+1b07V7CTQlZSjFzUL2U5f1eLxP+peHdIwwVOJcOxQA9cpzB9zsGio8w8NRPmmYjLKmMVEhgCqqmbX8yzxrsS9kYMeWUXwv8neOwC5yWmrBN8zVqBSl6NWo71iy/S8SpGISJoOYsELC1BiTQKAUxBdqgiIngEpc3JLmeRipKhcJ1QxuApyHt3Bi1SeXpS0ZApQIspwWtpqKaxeNp2a5c+GUNrjT/gmuKc3oGJzosg+G4/GBe2jux/vFwTxeWUZgTQOaW7OafeMQxfCcXKxSBLMspluxckKJFcwv7CO53GMXNJK5uRNgiWAAAzeYufWorDyOLZzYNM83TNDm8/KmLKJaBKFkzVgTE+pShQKR3r3Aif4BiZy0vNm4eb3lAj5dRjIcLMJUEjNQOwAJYbOzj+0OMLxlcpYUlZSQQQdAGcB7KcUbsIiGWV3JHo5Pxsa+D5NtgiK5b44MXJCw2YUUBZxqOxiVjsTs8aUXFuLCCCCBUIIIIAIIIIAIIIIAIIIIAIIIZ8YxxkyVzAHIFBuSQB+cAOJ8hK0lKwFJUGINQRsRGFc0JMibOlygQhCilFXGUkn8j8NE1hOZ5yUzsROnTQgAlgo9RBsBYaAAbxRsBxVc6apUw1VWoYByWZyKf2jkz/NJI6tLg8z+kRv/pOZNcuA1wQoMP00+YjeL8vrkpYoD3zBzRiaPGgYbEBWYKILKa7DMXd1aj0/WOMQ1E1UFahmalNSw/4iI7onrPR4q2xbTMlQhawUpClAdRAcgd2/WHPAZikzkKSCcp+Ho57ORFlRwr9nxSVSvKvMyQ9Dse1HhdXEZWFJRJQ65hcqFEuSQwLVAL0jaU6R4uWMsc6fZDz8aP2hCySyVAqbRjWJ/EYSXMmomSpiFqIUlgXIDOSWsz6jWJPF8BkJkg0ScvUl6As56vXeIPlFCROWtsrpYdg+5u2URkp2jWKUVvh6Jw8uqWgGUpmqpBrTtva1YrmHxpSbA1KS5Z3DMQdKbUYRcf3iEKBBprEBxvhaVT1zRSUUeISACfEqAgbZlV94rGX2dGm1jb2zGWIxWYk/ieqgQVUFy4BUPWtNId4JRetHFWHqHSaAD2qaaCIjC4osouevslitLEiujG/fWJZ0qfIwoSXZ3AJch63udqxo39noN3yi0cE4GZqc66Ahg1Fbubj+7ntEXxuUrCqZyoM7uz6M24h/wri5yBjYlP8AbpbYgxG8447+GlRIJSoaXcP+giko3weVDUyyZNs//LIc4pBKiAQWBJd1VzBk6aV+0dYOYm38RldIIBOYh3GlsyS1RQOKxESsVU9QBDM1RTMR9/zj1WNzXWSphlbQ3ILh6VtFkq6O/E1GNFj4cvD51lKcpUGSVgZanqZIZKVZSSAVUs9oeTlFJYFXlAYJSpKlE5lJSobKUkU3I9a1KxhITLBzIDKILCoS6g9RUuB6gQ4RjXSpyyFKPSKEFnSX1Ac9PbvB2dSr0W7g+Mygs+UkFPSyrMaMz0D9wYsmHxBcEKUr1IHxtFBmYeaJaVJWlClmp87ga6h1ODp5e8WLg+KlENmWopDqf8ylNCPmKuS6Pn9Ul5G0RHG58yRiFqQo1L0Pu9NYWlcxy8TLClzEJUCygpQQrvch/wAom8amVNSykUra/wBrRmnNfAVSJqSEgJWWAd7uzndhGaj8jGDceU6ZfZOMwlzPDBOXKCFKNG6VJPe3eGE7iPiEFIUBS9SQkUzE38tQPeK5hcOiUlQMvMtqKNQ5SCzGlCW9od4bydT0ZgS4q7kNVqVDv5RrEr9M9fSyeVXkky88g8xGTikoUXTMZCnooORlzB9HHep9ta4jjRJlLmEFQQHIF29/n2jAcNiUymN1XSTlpYhnDsXv3iSTxNUwVUp1E1dRIejEa6dvyjXy7VRpn0bzy3R4Np4TjjOlJmEZcz0d2AUQK+gh5GX8uc2zMMlMtXUkABKSQFfel/T3hzx7nqfKZQWhHU6k5QpkF2vUkgaNFoZ4vj2eVlwTxS2yNHgiC4BzZLxQSKhanYMWLB/aj07ROxumn0YBBBBEgIIIIAIII8eAG/EsX4Upa/5QT76feM1x/HVKQULmryqoXUT3ftFl5+5kRIQJCkqecl0qplGVQJBq9ozUY9Mx2IfbXv6xyZ5O+CrIbm+asYeTJTRJmLC2c5iliPZ1P6jtEDwyaqXUOMwdrgs7k0s77a1i+4ngi8UUB0ZA5qSakAWA9fdo7/6dSmUy5hcAKOYJDj23DtVmiU7R6OnzwwwqXZXZGPoxLkklyFBh1WslnPp5o7xEzKlxdSr9JChVrP1a1tQNDPmLg5wikjMtlBwSxtQjR7ikMDjGYZ8gZw4qaZquQwYv+kaRd8I9DyQcfJfAYzihIDEgJopWVgHILFQOpBL6tYC0nPxSVEKLqN9GpWjlruYhFYpOVSmSpIVlUQynFOruxNhSvaG6sb4pIQl0sly3luxAdtqeveNPBfbPJ1OWOWVosGHzTppSSkvUmZ09hVJIJoBD3FcleCpS04pIKRVJQQGbNfN72aKmjigAWCWmJJCRlYqYsAU1vTXfaJiTxtM5AkTlFCko6VliQC/SWLKTWmojPJhcVcWUWWe3YnwMkYhSiGKidCxY10JETPHML4iZcgTAhIAK6EuatmarChZtYsnAeHAYJAJlZ2odGNjuS1feFMNywMwVnL32c9iC4jgjKTfBvpfBGW7K/wCTOF8AnJGZGWYAeyVMkdyCxBsCH9YaYPGLyzCkMpKWZV2q7WagaveNMxeEVKoGSQ9xRmq13YVsLm7GKHzNLAaZLUM/lWQMoIYJY6U39PbpjO3Uj0dRjfi34XwK8N4iUuR+JqC7g/Yi0d8zSZ0zw0BKlLmrdCRVwEl/S4faJDkHghVmxM8OKeGlnClAtnbUuwH/ABFz/ZjLTmUzl7VqS7A6igDC7RaUkmeHe12VDhH0nmqDzp6JZbyoR4h91EgPXR4qPHMIMNiJkpEwTAgtnCctQmoDE2djWsapjF4iYgITmloV5lVSsp1AFwPue0VDjfAgsFSk5AQwBCs47gUFfXUw3/Z2aVTzNqypScTYVarU/EWcelPyiSw05yksk9JTlFCwFy4aosQ5pvEJjcMqUqrtoSG0iW4bweaoZiUywajN5j7XAY69ovJcHTDP43Uy0cPIWEJSSQwbf8tDCi+GTUKzIcNaK3IWuXOCUzEJygNmLBRtpUExNzeYSlBlTwqWTTNdJF/M+0ZOKfB5uXmTa6Yvw10TDNWsHMTmdtT5ToG09BDzmCWjEhOcqdCsyQnVtVdm/wBaINSDNwyZiC6Ffg1Ol96H7w0woD2W4oz5nSWdNKuxf2MW2JERlXFXYtxLBTAyspIW1Rooix/l/JoUk4HIUmZMCBoxc9yKBu99I5HHgJgQ7oAs39/mFuLeFOV0LCG/CWD0rYtpt8xMcS7PWwYYQkm7H8zgpCBMSXSXyhTPuWNyai8dSsaEgpIArQsKXfpABOjPqDvRj+8HOYqT3s7NQUYUhSfgZilZkhI6fxZancglxSGbHa+J34Z06kSc/FeJLdCmy5bGhWCTY6NRokOZ8OqdgkrIqFJJ1KUlwbW6miu4XBTUqQCHQSMxCsw3sDTbaNC5Vn5slHzKsTmBqzsaVMYRx01xyeX+Ukt6okPptwqaMq1pKUpBAJHmo1Nd6xokEEd0Y7VR5QQQQRYBBBBAEbzJMUnCTygkKEtRBF6DT2jG5fEF5nCjm7Gvz5o07njneVw+X1jMpYLJLhLW6lAFgdm0MfP55mCnKCL6Ow7Mat6xllT4ZDLHzRx44lUlEyYSpAOUqqwOh1u1YiuHysk0JUD1/bUlzpBwDDDGYrwwmX4ikLKUEllgAqKQADVgadriGeA4sRiAlQIyFSQFeYGoynci0cc4tvosui24GSuQpKkKK02IfytamlPyi1YfiKVAP6td+5bSKTiuKBCc7gUAa5Lj40s8Rx5uWzIAR/U7l3+PkkRpjbomOGeTlImfqGqXOMpJWQQ5o1HapfdrdozjiBAutBupgA1FENfpetG23hTifESpZUpRUdSXcnfZu0NzwsLOYEEVcA1LdRYFtDHXiXJ1ZVsxrHZ7heK5FZ/DDKYUWAXDlywpTsLRyvGKSApH8MqBJysQog50uM2mbbQUvHquG0UEFTEjaoAJqHoR677wxxfDly6qSWNQWb3jezkpoUnYoLDMkEOczqcm9SXr/eFcLNSts9cpBUSQCR5coawqPiIxUx9trQ5kEFWZTAW6QwszNFXzwQa7wTHy5yQgAJOUFItYAM+rgRKSsXLQGKgaeV6htH09YybC4tSCkLWlCCkkKS9aigIsw227wsrE5VzFJUpctCqFOWx1zBiWp2rHPHSpdMhqzTuJcSQuSoBlABwFfLGzhxFOxS0EFGJUqWFdIAAUwZgol+pOj9hEJjcbNyh15QCkhNSK1uzvX0hjiOITJgIWM2UsFAMx7nY99opLBK7OvHqJYsThH3/o1bhuJyyEplzZKlhISkl5YpRyK6AWOmkSnCOOq8IibkKgSBkO3eMOwPEJkhYfyqumhSRZ2t7xYJPM6ESsiL73dy8cWbBNSv2c12XrBcXUucvPmzORtTQalmaJLGTs6FApVbUAj7VEZaePrBoEnsQSPbUfMSSsVjp8hVAmWQz/APtpamuYZqbv6R0beKZEI3Jc0OZXDkqX4pGYAlgRepAUDoO5Dw04pxNaXeYlI/pHzVmi14DAgICSnMco6lOBQAdA0Hct92hpOwcuxFRvUG1tSPeKeRRdM9SGGWsm5XRmGJm+IsnNm2cgRJYTHdIRMN6MTm7d94tXEeWpKgxSMxcApZLahiL6uDFK4zwdWGWClQUAQaVKTdjvHQmpmOfRTxK3yv0WThGBMmXlKgrqOVyWD6Zd7ViTlY4A5TQnUWO7Bh/oitYPi6SkUB12LtZxD+Ric5NLnWj00J7/AJxoz0sMMcYrah7iuDyDMKylQ7hTCtHNCzvAeXZRDomKSbVZYPeoG0JqOXK5yg+UNmH/ADSHsialKW8XQMyQ3vCzfxKuCIkYXwFnMh1DyXCTuogjv7RMDjKsoyKBGrN62djDbFuuWRsHBBfS3pfeK8rFJNlKQn+UVD/IhdFap0XA8VQlgVE2AY//AJ3Bi/fTHiCJ09SW6paCxOtRX1YmveMZwOJIUQCn1sNAb9qvpFu5P5kOEnJxEwlYShdB+JRBSHpQZimvreLJ2YanGpxaS5PoaCMI439R5+KLFapKDQJT0ofvqX/qjnhfPGIkUlz7N0kOki7ZS/2huRxR/HZGrvk3mCIflfmJONkiYmihRY0CmenY3iYixwSi4txfYRQ/q7zVMweGQmQsImTVEFWbKUoAqQbjqUmo9NYvkZp9bOWPHw6MUFIScO4VnLJUhVMoO5LAdyItHsqYpxPiqpqleNOJMxusklwrzErqaM3YRGTVJoRmTLNArLqDvdQZ79qQtL4XfyHqIKTu9AFaUN4RAmy0qlhacpYsWNUn8JIoR2OsaARwPimehUtRlqUsJCnKAkqYVU7pDGp2eJrh2IyqUVJzLzKILhVQXKneo/qiEkYhUyYorKioggsHNEtZtvyhWdikKlJCfE8UAg9i9dXYp0bQRlLHGfYJ+ZiUqU8zt/2gnb1/WGGMnhiyyf5QB8109KQ0VIQFyyg+NmSXBNQxarg5aClNYaLm5n6SwqTmzEJOnqNoo8CXR149VKEdvoSRiFFYapJ11feHeICFkZFkFQ6kmgBFCkE3oA179oinrSF5U4gpKSQU1cAUjWPBzSludk3iMXlIUgy1leU0UXSQPKR0izPRhRoQn4qcxStaEpFTUEsoBgNVMDbQw0TigzFCSGAYUJIL5gakG/ZoSmrRUlKgWFHDPro4DesXIbGihUtZy3pCsuQVAkMMocuoB/QGpOjB4SSjsWF47kTmzPqGBNW1p8N7xmiB3gBqZeeo7+zf6Y6TxEpQtKFlCVOMjOcpNirS8NMTiytnAcXIoT66PDzDcPTmUmZmCwWSkgh71Ooba9Yuv0DiRjSl1ISWASDmU9QXcWYEi1f1hScFKSV5AQVJAVmfI4UoIIdmIBo2h7iF8VgUdWQLC5YSQwzBQYVJFq1tYwz4fMJXQLehZD5isWVehc/dtYfoD0y0KWvOZctgkKCQQCQAlwGJepUQKOD2Ee4AYdKXUpKiACQvMxchwwy1HrDNPDCuaU1CXXVQCVMmpcPRQGjw8lzfDeUlCZhKSBld3JbqDGoZmpcQq+wWXh7zCpSZcqWEsOhGhDguXNQNTpC+M41KwzEnxJgs5+z2A9Ipqv4TpK1gkAMHGUvVKtab9u8IcNloXPQFupJNa399qRyyw0yKs03ljFzsQDNnG/kADBIpYd9zpaGOPxyvEVmypLsdbUDU9/eOP3wDUKSNL0Halm2MRWMxpKicxKS1QSdvm0Ywgt1s9HQtqb/sT/76UoAEqVRvQUFNRbSIDjBCkM5ZTlyzk0DPlpuxpTeOhjiPMS7HyqZid7/EI8RmgoIAytWjKdmcFr1q8dDinyek5UmvTK5LPhkiz/5iUwmI6RWr+wZojsPJC1gG14mJ2GBDUT+nf/d4ejmwWuuhVXFAmua3+70jqXxoKYOl3/lD7mITE4RQuDDWWklQAvFeTeWdxl0W9GJSKA9w1BXtsz/MVdOJru1nqIkcPgTUEvvqnV7QyxeAKKpqPuP8RanRnlm7TO0YkKNQHvRgN7RM/tmdITLOVVj0snRq1qXO1u9KzKUxB1vEpw/GtQ1/ude8QmkTCTmPAVIdKiQbioIP6EQ8kY4lSVZgCGSQAKizneFARPRletMvYjX00hjhpR8pFX6u33rXaIcfo64ZP6jS/pZxMIxoSVHLMSUByAMzuH3LpYauqNnjIvp1yTMmLl4pZyoSoEAg5lZauNGeNdjRKjxddOM8txfrkDHzp9V+LzMRjMShUzNKQyZaUlSkpCSnMogdBNyQX/KNu554iZHD8TMSopVkKUEBznWyEs2uZQj5Xxq1AkrWAsF1IYgEUYdyHt2PaNInCdTMZNWsDoUEFJASbgEsAX6XtRtIQkY4FZC3QQkpaqiTsfgAbR7NnFafEE1CFhJGQApOVjR9S2urtHeHxCFJR4UsielXZSVpN8zlwft1aRcEPUK9P9MLpxKwonOoFVSQ7ku9d61gnkLJOapcgbVc+gu0cSVXrcNUb+sV9g7RiCKii3cKBPxdr1gzKWQhCSDUFiXVV6/2jkqo21w96NSFsDLLBSWooAuWFbPUFt4Adfu5AQhYsau9dqgWZ39AYYYjClCqqFQ4Ir3ESi8QqX0HIpJfqSxIBqaE0LG+jvBi8SnKhEski5ExIOUgAAA3Y2L0oImkSQyZ7PQV7flCmDw6pq8iU5lKsH96OalhaPJkkAp6gxD0D1ax9x93hZCnSAp2TYJFXL6nu0Ql9kCi8IUFlg2ClMerKXuPj/TDefJAUWLsWAKWJDbbw5l4gpQoCWlQNcynzBnayu4+B3dA4wqmIUpQOVqkbF60rXeJdChaTg0KlqYHOnegsSfhqehhaXMUhKJkxQXQsknqYqI81fxElr3hGSp1hRCVP1ZQW1LjsafeFcOqSosqWsZsxdKnKf5WDMQCC+76RIHOHziYVK/ghVUBSXSSlKgHpUs4rqvSGjqKwZRqXfI6VHqzNv6ekKL4hMmS0oXM6Q6gFOUghySHGp0FzHktCwAQhKEmWR1/ioQpQzEVzVDWLbGJJGK5xy1BylWYOHGxrrp8QtIxCpcwLlrIUX/pIYuL0agN4ZqI7/5/14VznpJIJrFUQdYlZch8yquoEkKBalq119IV/YFywV5VOlScpYsR1Od9B8wcIUyyXZh81BqNbP7RZJalfzJcVrV/cbCKNnViwb1dkApSTMdQqCSxsdoeHEg1f7UJ/wCYlpiyBVIV6V12hjjcACCtih7ANf0u3eKUd2ODxxGycSP90heQoLBtQe59H7xDrKkqynS8SUkhqBybn+U6EEfPtAtGe4MXJSk5khrPo3tDrDqmAAgKO3prDpKX6piiSXJYAkkWO9fge0PUCmeinajhKquwF/cRDNYRogxi2oXAe5dxuwftDGTlMwqFhZ9ezbxKcbwZUkkpSFBi4NWbb79oiZYSlLAkl/Y/2iKKTdypkuZgLEjIN0m/aOTjs12KT0gtlIANSQLwyl8PmLDpAGoBNWjiciZLYKBAP/i16bWi9lJulbQ4w3LcycolJQBupTN7Cp9Lw6w/LflPip7uG/UxxLxasqW/C59qD/PtEpIxMt6J81XbXURRpWa4sa7Y5kcPWhSQrMoOwsoEE2SBZ++8ajwT6OyELEyapSyTmKTRIJL29YznB8TUhsgIKSClYVq/fUb9o3Tk7jpxeGC1ABYOVTEVIsqlswrF4ujn1qnFJrol8NhhLSEpDAQrBBA8kieZ+EpxeFmyFWmJI9wxT/8AICPlPjGCWjMlSaoGWrG1DsUsN81o+vZiIy/6qcgjFJM6WhZmNVI8qm1I37xrHoiz59kT3Z2AH4m+Af8AdIUUkKXU56VapLM3Y/4ial8rzkZkrw84B7hKm7BtW7vFg5O5AxOInBORcuSKFcxABy7CtTtSJSFkJwXkmfi0KVJT/DSaE/zNUPqwZ/WH4+kOLNen5j6EwvCky0BEtAATYJAA+KCF0cNO0XqJW2fNsz6V4pN0/EQnFOHnCq8NaBnQa6XALHcMbiPqqZgtxFA+pvIqcTLM6UCJyGdjRaQDRmuKfEHFeiUzBhPSosENsL/eHCQEpdKnzOFABmDUqTX0pHn7L1HqSFAp8zgilQO2ljpFn4RybPxcvMgEJ3ygP8h/ekUSZa6KXPmdQKWDMzVFhv3hxKUekCYLNXyi5ZzTf5idxfIc+WpvDUe4ELo5CxaUZgg5bkEf4pE7WRZU1LVQqF9xQ/7SCbluPdrRIYrg60ljJUPmOsJyviJvllqb0LfMVoWIYhKV5couQCp6e40jrFYcoFaAkUCmDajL94sWB+n2JYkjKNRd4jeLcGTKJBCkvQ7RagRcxWZBAXRFQFFVXLEISzC76Wgmyg6XWFhtMx0fLVIIL+sKIXmSQCkN01YKNL7CFsFh1TFEAihYZXoRsAak217QAylcOXM8gcsaC9CKHv1CPFcPmC6T943j6f8A01Th5PjzUkzZyQSlQy+GCXKdamh9m3iax/ISJg8g9onaRZ85YCQQplJJeJSSMr0Y9jo8bN/06ki6BGf82coqwaypv4ZLhQo3rGcoezu0+WviV1Uwpqksexb/AJrtCUuWoq6Otxo7B93hKbNqlILva29PzidwuEypyh6EhjqX1jE9GMt3BEfuJa1OSlItvXb5hNEhUtbLSp6M5psC+0TqSkGykVuQ7DSiQHH9xCk/CpmpYBm/G1QWvS47RPZKxKPIwOKAdQJCmvRi4Zt9bwpInCmbKqrlRLXL0exaI5KiCpJZ0lvvd7sf1hZcwEUtrqIpyb7ojjHKQtYKEzPKxchW7kA1As3vETwrBZlkqZkmyqOXZoUmTmoAx1bfZoc4QjWvY6n2rEoxlFSdj8zgVJYZEvXVOtO221Y7xOGCgtJUCkiw0+e8NVz6KCWSGqNCbFgf9vBKLOElBJbqOZ32Hv8ApFiXQxwYVLVlZ1BxWzXsfX7w8UuvU4Bqz5Q9vS8c8WDhEw60fQkdvkexjzDS8zMzvoS3vtENEQkoqh/hhXzU7mgel7a7RvH004QqRgwpRBM4hYYMyWAT9q+8Z59O/p6rEETJycsl3ykl16gDYPc/HbbpcsJAAAAAYAWA2EWSo4tZqFJbInUEEEDzQgIgggDjwhsPiPQgbCOoIAGggggDwpBhvN4ehQYphzBEptAq6/ptgTMMwyQVGr/4iakcHloGVKWAh9BE7n9kUhoOGS/5QYW/ZUs2UN6QrBEbmKGE7gkpV0J+IbK5cRoAIl49iym0KIKZy6CGYRUuZPph4wJSA5jSo8AifIxR87Yr6KY12QlBFuo1A9Y0Lkb6US8GEzJyUrniubQHsP1jSIIb2hQ3RhtCIVlyQkAAMBHcEUbbJOFyUm4ER3EOX5U5LKSCNjY/LxKQQthOjNOOfSbCFzKR4amJDWfRxs8ZVxGUqUpUtbJWkkKSTRwQ7EfpH03Pw4UKxnvOX0uVil+LIVLSs+YKFFHfsYs6aOvT59jqRj0qSb2NtaUiRwuDUSQatdzSj6+3wLxaJf0mxySwTLS5DqEwMO4TlcRcOW/pWmSpK8RMM5SWZJHSPV3e3aK7TterxxX2zNT9IMRMVnFM1RrQ2f2aGmO+lXEEDyhQ7Nb3j6QRKY6R0tAN4m4/R5zzzbs+VUcnYqWs+JJUe8M5xy3sNCDmHuI+osVwZ7NGc81fSWZNWZshWVRuk+X22iXFejbHqq4kZKsdD0JPyXqfaHOAkZyAGckDXMexD39BrSJ9H0t4ilbeCDXzPv8ApTaNK5L+mgwxEycypjv2Sez/AJxCh9mr1UUisy/pBMxMlHinwjfLcijB9AammjxO8A+iciQQqYozCND5fiNJRLaFInd9HDLLOTtsb4PBJlJCUhgIcQQRVuzMIIIIgBBBBABBBBABBBBABBBBABBBBABBBBABBBBABBBBABBBBABHjQQQB7BBBABBBBABBBBABBBBABBBBABBBBABBBBABBBBABBBBAH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3542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800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3212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Toasted Nuts:</a:t>
            </a:r>
            <a:endParaRPr lang="en-US" dirty="0"/>
          </a:p>
        </p:txBody>
      </p:sp>
      <p:pic>
        <p:nvPicPr>
          <p:cNvPr id="7177" name="Picture 9" descr="https://encrypted-tbn1.gstatic.com/images?q=tbn:ANd9GcRm7PIYz3IBRL3NelCMe-kDL1jOW_jnwr-Q0iJymDCPRBmFUGbVT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14" y="3657600"/>
            <a:ext cx="3257550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1" descr="data:image/jpeg;base64,/9j/4AAQSkZJRgABAQAAAQABAAD/2wCEAAkGBxMTEhUUExIWFhUXGRcWFxcYFxgdGhgXFhYXHBgYGhccHCggGB4lGxcXITEhJSkrLy4uGB8zODMsNygtLisBCgoKDg0OGxAQGy8kICYsLCwsLCwsLCwsLCwsLCwsLCwsLCwsLCwsLCwsLCwsLCwsLCwsLCwsLCwsLCwsLCwsLP/AABEIAKEA8AMBIgACEQEDEQH/xAAcAAACAgMBAQAAAAAAAAAAAAAFBgMEAAIHAQj/xAA6EAACAQIFAgQEBAUDBAMAAAABAhEAAwQFEiExQVEGImFxEzKBkUKhscEHUmLR8BQj8RUWQ+FTY3L/xAAZAQADAQEBAAAAAAAAAAAAAAABAgMABAX/xAAiEQACAgICAgMBAQAAAAAAAAAAAQIRAyESMQRBEyJRMkL/2gAMAwEAAhEDEQA/AOPla9KVgNbM1AJpFZXsVIlZsCPLdsmsIiuo/wALcNa+E5EG7q80xIWNtPWOZpV/iJ8H/WN8HTAA1aY06+sRt2rlh5HLK4UdEsPHGpWK1eaa3FboJrpshRDXtS3rEdRUIrXZqo2UVYttVrBZcGQO7FQxIUASSByfadvvTD/2YDbd7V/VpAIDLpmYMEydJg8e3eklJDRiwRlOBe8620Es3E8dySegirOb5E9rllb2qfIbOJtN8RLcbFTJAkHmrWOuXXlfhNP0j71ySnJT01R1KEXDa2KGsqa9fEE8mjt3wpe0a9Vv1XVuB9oo7hRhPhvYZdJ0QCAGLFh17MG0npsa6FOMuiHxyQjAxXvxqafDWW4cYlbF/Q+ryuzE6VaNwpHEHaaA5rgGtXHGhggdlUkNBE+WGI32intMm00UWM16KysogPKmFutEFTTShRXda6X/AAKw9psTe+Iqs4QaAQDAnzET14+9c4uVNluOuWXFy05RhwymDSZIco0MnTOofxfyZbTLdEDWYHrtvXLLhq/mmeXsS2u/cZ27k8ew4FDLtyaGGDhGgzlydnhNRk1uu9eMlVFWz21uabvBWSDF4m3ZJgHdiOdI3MUnLzRjIs7uYa8l22fMhkTwe4NTyRbWh4OhfUVtWgNezXQRNwK9itVNbA0DEi3iOCRUdYTWmqgkgtsxmimnKPD963cRrlhLgZNYRjMcQGXo0cCgvh1EbF4dbgJRrttSBydTAD6aiJ9JruN5At8ILe66tVwjeCRpI7jpXP5GVwpIvgxqVtnLMrxFm2biYm0vmEDynVbYcFRwfY9KPt4KwAPnuXQ5YAoj2yFIiVA07gz323qj4jUJiGYIGkyBpmZiT9JFDsqs3r2NtaAdAcTq4UNyrTsSdvLz9qVScladFXBLvZbGVkkiyQqgQoYkkL7j5p7+tX8sya9aLH40BhDCOfT70R8RW7tq6EVAgjfzajAMDcbD26bVSXGlyEWS39q55Tm9ItGMass3LgtiXuL7nb8qla4YkFSvcHbfj9KqWMEMQLqtYN34a6mUEqRHXiaBeFsdh9bK6v8A/SAxYB2IAWAs77CdgOaywXG/Znlp0MOO1wCiAsJgN5lmOSKBZD4fLurXLsEmSoG+/Bn1pkuZtZL3LNzyJBT4qcqyzLL0b9x70TwmHs2rAOhX0/j4EdG7meaMW8cNgdSloqYXBrafUiW288yV8wMCDJ6e1HLha8ht3iCrDTp5PmG5mNiKX8RmQ2P2qNM0YiY9vf3qClKWyrxpIS/FHha9gzLee0TC3B+QPY0BU11/GZnbu2wl+1rWRK8zHWuY59Ztribi2RFsGFgk9O59a9DFkclT7PPy4+JTWpUFMnhbwouIQvcvpaHTVyfoK6r4Z/hrglsKbq/FdxJbUYE8aY4261pZop0hODW2cFvVFTT49yBcJi7lq2ZUQVkyQGEwfUUt/ANUjJNWZxZBWFamGHNSLhjR5A4suZBkt3E3BbtLqY0y+If4a4vC2jdIV1AltJkr7j9xVz+EuZ2sNiv94gK6lQx4U+/rxXXvFmeYe1hbhe4ja0YKuoHXIgR/ept3bsdRaaVHy69uK1FXrmH9a0GEplIPFmh8NYnS7/D8qAk+ZdRA/lSdR+3emDLvAUsgvXwJALLbALKCO52kGOnem7E3Gtk+ZF1DWsjzOTAMbk8RvxWqYjQZuICjSywCAwXseQK5Z+VN9HVDxY+xTf8Ah1dK67d+04k8yIA6k79OlDcf4Vu2o1SZ6qNQ4B3g7c9a6p8RWK23nS6nTO2hSBEqepk79wKH43Mv9M29wtqkeb+kNHQTzt71o+RkbrsD8eCOV38kxChmNptCcvpOn7mqP+nbtXZMNnNjE60M/DcMN41ARBJPSkLO8rFi4EVi4KqwYiJnn86tDPJupIlLBFdMXcMbtl1uoSrodSsIkEdpr6Ou4m3cUOFLBlBkdiNtq4XgsI9y4iJ87MqrPGonaZ9a+gwCRDQGIGrSB80bx3E1HypcqNCKiIviWwtgFiFIDwTImDyJ6fXtQLC2zbC3LYiJgKJHm+ZhvLTtv0g966TmtlGSGgjrqHUfpSp/0wfBBJKlSdhBIk7ekAT0qMMqS4svXLZDcx2HdnNi2V0KpDs0qzdAF9SD160tXsX8IfDujVcYq9xgOLaXASg26jqfQdKZspwyamtppKM8/wBW3yqo/wA4qlnGWYi2LdwW11BnJmT8xmCeIEbAd/aqYpxVmyRegNYxFhreIvurqxebYYx5HuE6VUfMeSeijia1XPxa8ti2qjqdIlvTcfnVXFWr17SCssCx431H9KlXJ9GnWDBGosAfL71ZtPZOmtAvE3mJMhiREjnrzEdVoy+IurhwQpjho4EbL+VS28LbYBpgCOeo6+87V5mOYqge0vYbdpHH50HJS0NFNbK2W3tYjrTThcEoTc7/AJfWlLw8Rqk8CnjAqBqQkk+0dOd/eueSplpy0ibC4XVsFH0/ekPxSlo4htCxGzbRLDkxXS8pA5B2jeuZ5x5rrkMXEmGiJHTamw92RlvRSsX2UQp2phy7x7jrFsWkuLpXYakBI9jS8qT1otluQPdGokIo6t+1XlxW2LV6BWY425fuNdutqdjJNQLaPanK34SRkYrcLEdQNqH4rLbohCrBF32G/vQWSPQXFi6bRrzTVq3ZcMZB096kKCnFRSANeljVoqK0IrBK2g1mirBrw0RRgwqMDbfEQwhV0SNSrsCY6ExP2opicUl22bZuOYYMCTAAXbyqfTeDWZpiWFxLdvQpKsdIVRp//ex6TS/mFy5bVmQx5SCRPXY8965W+To61GlYz57m9lEBFy3cdZAVgpJk8zwf23odhLuHxan4tuDbkxOy6xz5TIAjneD7iefC47EAksflH9hVvL7t1W8rMv1O87ED6c1X4FFd7Of5XJ0dRvWsP8MI9tYQQpQgQdwCGABG0Hkil/xHaBKJC+TV+LUU1blJ45kwd9xQ/LM1+HMqGEbgiRv1iqmZ5nbKXAogFlIC8FoPM9hU4RdlJUibC5ezHyqVI8wcSAGG4noTPArqmC1EadTMCYJnjneeorlvhvOVS2/xFEkgWzpaA25kn3roNvOSql5BLj8I4M+YKPX77VPNd7Mla0MmJQP5TvG8HtQfHYlUDAqSAYMrzHb0iquC8YW7zhElHifOIBIiV9zPStr+Mt4gsCdDAEBT238wHpBqMk70bHGnsGeH7Nu5duMGhUIMmQVWSRwZ9PajOd200KA+oA7bRsQfvS/4Xuompy0gvDjsI295pk8SOIQzG2wPY7knqN4pl0Nl/sWbJUORPsSo6f1VtfVXMFhAG6ngse5n8qy2kOFLMZhp2jngbb15j8Zh0hjxsOeZPIO3H15q0USYKu4o6HX4a8gyAYEbDrtS7mOGN1y6NzEg+gim3H5illSYZgYUaV6b8n96UsTitVyVUhem8iY3g1SNraD3plnLcKIKv17dxTPgHFplVnGpgQAx4A/OljMsztpZQQVfXOpfmYbTz2/eguHxnxGLMxHQTJJ9SQaKg5K2act0dXwOPtpwZBOmg2ZZpaS8YdHtNvp0xpMwUM+tAMLmiJEiYaZLGJ7gVCc/suwQ2y1ssrbCGLdd+gjbakjjf5ozaRQzDCWzd0reiSYMeWTwJ6D1q0ni+/ZUWWVG0GDqE8eoO/vVLEBHuCPKo53nrzV/OcHYBRAkvvDjf4i7QYH4t42rqaT00Q2toast8VtdsE2bXnHKrEf8VQyzGY03G+LYuSSGkgwF7doo7lGRpZQapR4g6ANmHM96uXMGmkM+IdpkDcCB3jrXI5qLaiiyjfYFxWS38S8kLatjgcT6xVTMMjuoVS2utSRvpBMzvuOkUVvZkbf/AJFdeJ61n/ca6dwZEQZ7UiyyTKfHaKmZeFG1IAoWdtXf3FBsZkF1S+kawhgkRP25ppw3idHkEwAZBifpVDM8dYLyoOoiCZimjOQHD0JjGtC1dAwOUrjSwdVHwhGpes8THtVHEeCTBKNMdK6o3JWc8pKLpgmzeZWNwqWMaY4n/wBc1LjbwARWWC+5WfbaRzzU+Nt8ADSoBLH3bn7zWj25hgpOnaOvv/xXGmjsyIHHLLYg/DIU8NP7VJmGCGwA2HUdIH9qJG9O47fIe/Q1FdYhTHPruB6bU/JkkqAQtyfzrfC5ZccwbZIEkbQN/XbmrWW3E+KJUMdpG8KTMT6kAwK6O7WggLeSZ0g/h9x9ZrObiO0mJOC8K482VfSoBadDtpYKBsNAXy79J6jii13L7zWNLIquPw7eUDltpH2PM0c8T5wMNZQ60ViOrS5IA3AHzCaFYbNrQsm6W4UkljJMenTfoe9ZuWT0LFqPsr5dYVLSE29VxfmuEcsANJE/LG5gb771riccqC47qQSugFFXU07tudgI681fGLw2LVWVzpLO4EwQdpEHhv8AN6UPE2IJReQjSVk7kKSI1e9CELnseUko2iricFehhYujWSD8MfOSoOwfgx0FEczynMBYBa4klVLhoDr2AaYPO/rQjIMUxJL/ACBo1dmMmB+sCnTC3bjKGa/aaSFB32G0BhO0xEHsark+nSRKP322ImJvYtFCtcU6JA7j1nhqEqxZpuOWMggzwZ32NdPXL7OGNzzW3vDbS26oOwnqR+lL+bZFYKubdtrTgBidRKb76QCNtvXpRhmjdMEsMqtATCYUXtQa8ysYAEkgyeu/FWcyy57ICq6sLYLRO5J7fbiosBgo3kkzxRTFpszPPHTmtKX210ZLW+xPxDG4ZP8AwK1sqw4otYya9cDNbt+UGNyOTwN9+DRbA5WlqxeZ7ii8NIVZHBnVB6njjerc10ifB3bAVlyIGmSNztV9cru3U+MEAQNp6eUneIHAO+9WxccuqSjoJ06j5o2nzR153236Uew1z/Ya3bAVbmgmfwlNX23NTyZOI8YchWfLIFMfhzOjauoGRWKLoUkCQDHX6Vvh/D95t9aFY1bE9OdyIH1r3G5K7NrR8NqI+XzADaPnjc87io8+S2yjil0ibD59pDMxbXqb5jMSd/eqlzPVvQvUTHEwahxvhi9aVWkODIaCIE8evXmhv+hCEkNJ9On161lGPYEyLH3mLjTuIFem7I34rd7R6+U9orGB07jendBUqLWGUdOKnxGG1gHkcyKr5eVAJb3juO1W8Ipkw3kAJHvShl2Nn8O740Xh1BX3iD0pmwibE0teDcBotNdLEtcgQRGwpqXyp9K6sX8nFm/tnOcwtalPpuO3vVeydtxBI29R1NWMLjFI0kbid+Pf17VvixsrGACPL023+1eZtOmenKmimduD9e8/pWy2wzBSYkwT6dTUb3QOoHet1xhw7B9Hn2IkxHrHUkRzVUtkAvirlmBbtIq27ehbl+ANX80TJJHTnqateKLtpLagD4hEBQTJ23k9+BSzfTE4sapld4hYRZ542ohl2HCpBQ3WBgEGfMemkdPXitJ27Y1JJUJt7D4jG3j5hrgt520qqjoCeKhx+HZLEIwYTN0jeI4HooM+5PoKcPF+HVTKDTfZRKiNIUxC7dZHPelR8jxVtA5EM/yoGUkz0YAwK64zTV9HPKIW8FZe+hbxvBEZtlAlttu+07jvTVg8FaRSHthwoc6X4LMeBPWB2qr4ZydUU2PI1xDJ1Bo1avwRsQCBv615jFuJrVjpaSZIGrXB6/Wuecm5FIRpUxfxGJtDTaRraQ7kp5jpPHzn9/uKns40pIAHmERyGnpSfdVgxDc9es/3mmT4RClxDJxJ23AkkE7Hkbe1XnjVCwlbDOVYVXvBixct5pAJB36k7imfPrdoqEndmg9vae1KWUZkRdWVgtpiBudgI+wpnzBz/qBC65NtQoPCtIk+syfYVyzW9Fk+rBd3IPiNbTDOdRB1gyJO0dPKoE9evXaquPwAZNDx3LIwMrG4njaOa2zzGthXGpirMWUFRyukTPTaVEepnpVLE4hRbKJcLTMMsbnYsATsNz7flTqMmkxbinRaxBQqbeh1H4tJAJ+sb/WhecZXdxJBF9f6UcMo6b6gCJjqaZcrwtpvLDsYBAlRpUnaST5jE9elUcxwj23bykJPlMg7dJI60kZyg9DtRnoUMDgri7N8w1IOsbiY+po5kuMe3rBUGO8dqmxNrXBLQQImoMfdWxaAWD8RY/sD27+u1U5PIClBBaxj0v3J8toIsbT53Y9h0H71DjgBOgsx2gmAPXagmR52bVm6rMYiFUR82qZaentWlvxEbvQW2BGmJ0sRAAknynckkmNulZ4W3oVZEhkye5dY/Ddj8N5G2+/PX1AmomwwQ6GWQPMfQVscA6qoZrYIlgAQdiBuCDBkREVLml0PFwsGuJCtG3lC7almeesb71Nd0GVPZUxdlbiFhyvA6mhWIfyzEGPvV1scA0gBfbvQe/f2MnftxtVoojZs1w+Qjg80awdtH8u432g/rQHAMCIO9OmQ4BVWY5pWvRWTrYyYFoQDoKlzDHxaczwD+lQsIWl/xRiSuFuQdz5R9a64/hx1cg5nmQIys4hSAST3A5oH4qxFgWAwt2ww0r5WMFexQ7H3p0zwkYe6QpJ0MIHqIn6TP0rjVnLzeJQsQd94nYc7TzxFJKMe2UhJ+g3h8uOIVblplBHlNr5n1A7QACTMHZoiJHNEc3y5EQNeOq43IZvPwNyAYA7c8Gpsusulm2FGlFIC9CY67cE96L5zn+HVxqw6XXCgSYgHp036VyupezoVp9WKme5zdvWVt2R8KJBCAKNJ3gRwZ/ID1pZy2ziLF5XCtAI1aWiV69frTvkCC5f1FEFsatSnuQYAHPMb154ozGwjBbVsK4nUZJB7ALwKaM5KJnBOVCy1y/dJLrpJ0gQdgFMjbk0SsLrebt0DklmkjqTsO/71ILhcamaZ3qrmeJSyo1eZ5IKwdo7t39KVTlkdUFxjBdk64wo5FvVPeYOn8PHWOlUc5s4jEPrLQB8qj5VHoN9RPWZJmquMzK5cJvWwABEovKqPb547803/APTNNrWboJ0hz5Tp3EwG6mmlcNoVVLsRLeEiRdXqIPYdRRTCgMCY2Gw/bmvc8uqbenSpbY6gTPMxzBqTL1KoB3/yKMpNqwLTokynDxeRj+HcD1Jo7neJVMTaZbgQMF1sCOFbmehAoHavkMGHM/nUGb2mYF0C6DsCNyGPc9OaSm2O/wBKXjtGbEsCY8xbeY0sBBHoQB9qr5BgRdUHU3luRp6GR8wPQCIP0roGByy1i7Vtbiyy24ViIgwARt2gc1LkuUJZ+Ir6V+GpIWB526esbCRVPl+vEko/azL2CtKW+AWDBQD5Z2HUE7iZpIzjxGGOlJ07deY4PFOWPx3w0vm6fPdtQBvq1XBux2hQAOPWuULZZmCAEsSFAHU9AKGHGntjZJOPQfs3mvI3w92A3WNx6j+af2ofibzNBadwNz/Ttz6RH0pm8K5DicNd13LaqSnlViDMngwfKRHej2fYhbSC9dtWhiQVC6QDGqdztB2BPBgD1ALckpUhdtWxKwGAD6iQSzMo0gjdYYs88CIH3ql/222vSLqHsAIJ3gQOpohjMx0KWUDnSojYwJI56Arx3Fa2bltsTZuqxRCp1gsWZWEgxPuIjtVPshfqM2YYdbOES3OpxBaSZBK78EbRGx9aWVxTI4cAKoIlZMNzsZJPWpvEWdIMR/sjWi7ec/N3BIgzud5/SoHsC8oZZAP4SeOeTSbivsMqfQwY/KFcB8MQ7N8ywF+YTtML+lKuIy+6zMpUhlJBB2gjkU7JiVtC0tsymkSH06p6zGw42iqOLz3Cm8oYfM0OymVUkgSep53IpcTbdGmqVgvJMuYEagDTphnI6QKO4Xw6i9OK2zLBKq7CquFbIvJegXisSIpN8e3ybdu2p3JLH6U9jLJE1yvxneJxRAOyAD+9ViqDi3I749ojpyYpXTJbVi5NlI5J3JO/O7Hf700PiCASeBS1iMVBY+UzI+oiAfeuXyHtIOKxdzrMhaLDeJkCI9jVLLMbZxD8jWZIB79toHeovEQF1mJHt/xQjLrK23DAkbRuATMdD0361zxSrZ2cHWhqxWH5KkAzB0twOlJeZg64Iin7XrVdMCZ3gjUTzO0jigGc4ZWJZVkCTsDwOTB3AoxexYv0wtg8Dg7drzG65G8gwD2+h7UmY3HfGcserMWHckn/ANcUVyfFM8rPYAH69OQPWq2bZJpAZQZOxA3nsRV8cqeyeSJUth7ZUqDtpDbSFB239Kt5zjrirHxSRGkCIAnpzx2qxZwTG2rRDepBLFTwRVDMLMKdXJP6UG05GWkUsHalhqBI5ozhoXkcCaqZYR5jG0AD/PtUmIfY9NooS2ZaN3uS6hRqJIgd+AAKb/E2TJhcEFVttXnJAJZjx7biuftYa4yop3JAG8b+9PfivC3b1pQLihLaSVJ3ZlXff6U8UqFm9os+F8wDLbWBMSfSD3qxntiMRZcxpuNpYdiCACfvP0pb8G5jwsADqY9dvpTX4idTZJOxUypH8w6z6Vz5UHG3zBmb2Je78ZWYDSFZfwgSAun6flQzK8kDubtu2dajVqgKLexHBMR/anfEJNtbgJBcW5jg6udokTO3G1JvjDFi3iGt2SVAAV4JgsB5vfetG6KRfLRrm2ORYIvaiORuRJEc9Rt6UvZziVuga7gJlmkTqJIWJHHoPY0PuZfcczvFaDL2mI/z3quOCjuzTfpIpZtjBdcaE0qo0qv6k+pPWvLV3SgAXzAyWifpvRbD5KCwgxsd/UciruGylevFWeWJBQfYpOpPST/ereGDqoiaaMVlaKJC8dJG/rQrE24bYkd1P7Gs8ikGMKBF8MxUsT9zUaWyDIjvuAZPbeitvCB5B2jgCidjKEJ3Mjr/AJ0o/KkZ42djya6pw9oq2ryINUkkkKAZJ3mZqnmryygd6CeHcQbdhEJ4n7TtV74stJp+Vo53GmFbsLbPtXz1mmKZ8TdYGQWO1ds8QZkEw9xp4U/pXBsDc1ST7/eqlfHWz6LzvElFWATJgxxHrSrmmPtoAvGogHUGkme3WOwNPr2gwIIkGgmN8LWHdX8wZJ0nVMTzAM1xZMDlKw48qiqEPOLkSY3mDz2BJ39xQrB3uk87dDI7Sdh1p7zbws5kppuEwIYAH31bR9KVbXgTGBpAtgf1P/YGkWNrR0LLGuwtg8xDW3tqnnSGJBnbbbtUD5i+liOq6SOvtNQjw5jres/DttO66bpEd/wiQexrS7YurbIfDOjGP6htzxuanLHIMZwsqZFi3FwwF3PbeOo4imZbJ0EudieggjuNtvtS7krhTpbqx2Ij67/570w28aNAkTs24JMbf2ovQs3b0VxZ0AFVUrwJYiDPI6xQTPbWkMI6/bejuZgG0Au0baiZkgcde5M8b0l59mW2kGTIE9wPWjDcgVqya00CJEVTv3WfiJ4AG8e9eZYS5AmI3O3ai66EEKKrVMVsGYTLyrB3YkjcelXTiiZDE/Unea9N9j/xUlvBs/SiJZS8P4gWrqq3ykgfc9venvM3+KbdvUdDKRGwLbkx6SQPtS7h/Cmog7ggyCDBFEcfgTbNr4rNo1rLLs3Pcccg1PNBtWPikuQ8YmzbNj4dsldAGmCSQV3EE7mkHG+H7iu3xGX5jvqJmd53pywrrcHl2IO46R5hBHbb8hVDxIpZFLe8gx9ajfsaLcXQuX8IqLqJ0gbGfy55qhhcbbuSAG9CQAPeKzEYtdOggseZ24HvxVK5iFK7tpaIETz1MDaqRX6Mzd8aV+UiTv17cfrVcZgyncCGPPeh5xG5YcHsNpjgTwKixl/XAjjj0qvAF6DlzFKTyR6dz+9QYgy4k7jf/DQ12KnTq4H1rwYvdYBjse8Csom0EsInnmYpgwNhi2oAEjeD17Dig2CtH5gssTtO0e800ZajLDGAe3NJKLszmizllkqqg8gRt+VXMRd015hxye29D81xEGJrpiccgP45zHThH3+aF+9c1wbCNuvQ0y/xDxH+3aT+YlvoKVrPyif+KuuiuHR9Rhq3NVRq9KkFx/StRzWSmtYrz4z9hWfGbsK1As90Vr8MV4brdq8+I3atxDZq2ERuVB9xUZymzBHw1g89J945qYXD2rb4x7UHCL9B5MF4nwxh3EG3t2DPH60OPgbCji3H1NM4vHtXouf00FjibmxW/wCzrI4EVqfCFvtTZr/prA/pR4I3Niva8KIOlE7GSIvQUX1+lbC56VuCByZUs4FR0rXMcnt3kKOsj9KvC76V78b0NZxsyk0LtrKv9O6Es7W4YEncyY5AHm9+n1oN4ozJFGljq4BE7wBuSDyf/dPovDtQXNvD2HxEm4r7mYDECfYVy5PGt6LwzL/Rx3N7YnZpB9DI+hoFjbhgBdRPU9o6V2S74KwxMlWMcSSa8bwlhv8A4h9qtDG12aWa+jiuHdyT27e1X8NbM78109/BuG/kI9iaks+E8MP/ABz7kmg4SYY5YpHPbeBL3QdMqRuYGxH+dKuYnIizhgdIgeUA/rNdHs5PaXYIB7Cp1y63/LTRxUJLM2ImAy8p8oJ9zNHbFhyN6Yv9Og4SoMQW4VKLgJyYIZ2tqCeGMe8b0uZlfZmJAp4VCykXZJ06Vg7TI5B42HTtS/niWsPa+I7rq/Co3O3Vuw/Wsoms5f44vM95QRGhQsdj1oIrkVLi8W112Yn5iTB9aiCfT0qpWHWj6pFbCsrKxzntYa8rKxjKysrKxjK2FZWVjGwr2srKxj2va9rKxjK9FZWVjHtbCsrKxj2srKysgEFyq71lZRCQNWtZWUDHorcVlZWMeNUL1lZWMVcVxXK/H3DVlZQY0ezn1v5qv3vw/WvKyiy+H+Wf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50" y="5122323"/>
            <a:ext cx="2286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https://encrypted-tbn3.gstatic.com/images?q=tbn:ANd9GcQ4sjUZFH35kKeoShXgqYwK1mduwXYdz1QQmfVNvYO9MR2siYyGi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54331"/>
            <a:ext cx="1694856" cy="12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7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Chef- Ingredients Raw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AutoShape 2" descr="data:image/jpeg;base64,/9j/4AAQSkZJRgABAQAAAQABAAD/2wCEAAkGBxQTEhUUExQWFBQXGBUYGBgVFRgYHBYdGRgYHRoYFxoYHCggGh0lHRYaIjEhJSkrLi8uHB8zODMsNygtLisBCgoKDg0OGxAQGy8mICQ0Lyw0LDQ0LCwsNDQvLCwsLCwvNCwsLCwsLCwsLSwsLCwsLCwsLCwsLCwsLCwsLCwsLP/AABEIAKgBLAMBIgACEQEDEQH/xAAbAAABBQEBAAAAAAAAAAAAAAAAAQMEBQYCB//EADwQAAEDAgQDBgMHAwQCAwAAAAEAAhEDIQQSMUEFUWEGEyJxgZEyobEUI0JSwdHwYnLhB0OC8RUWJDM0/8QAGgEAAgMBAQAAAAAAAAAAAAAAAAMBAgQFBv/EADARAAICAQMCBAQGAgMAAAAAAAABAhEDBBIhMUEFE1FhIjLB8HGBkaGx8RThFTPR/9oADAMBAAIRAxEAPwD21KkSqQBCEqgAQhCABIhCABCFE4jixSyvdZuYNJ5ZrAnpMe6huiUrJaEIUkAhCEAZ3txw41cOXNEupnNHTf8Af0XmOIoeEVB8Qsf39l7RjMdTpx3j2tnQE6+Q3Xl/EsfR791PDt7xrz4ZIAHOP6RzXN10OdyHYtNky/KhsuIiqx0SAXNIs61x7rQ9h+1Ie7uHgtFg2TMEzaeVtFieK13s+7yjwzdrpF78lzgqDnSWuGUTmEw68iRAsRz8lmwSnCW5dDVLQ5YwuSPY+0NLNh6g/pn2IP6LGYDiTAw5zYc1YYbHGnw5lN9Q1ajWFpc5wBeG6GSd5AnXndeYCpie6IDQfEBmcbQefonat3NSRTDppyt0z06rxBrsFiWsdM035Y5kR+vyWQ4ZhstA83EI4BXNJzgfE2LwDBnzVvhMRTBZY5A4TpsdJJjZZnJzpPsXyaDMuVF0ei8Ow4p0mMH4WgfK6kKvpcaougZwJ/Nb56J7E49jWzIPkZldtTgl14MUsco/MqJJKVY3ivFjUcPwtGkG/qVpOEY0VaYO4sfNUx54zk0itOrJyRKhOIEQlQgBEIQgAQhCABCEIAVCRKgDlKhCkAQEJVAAhCRAAhCEACZxuFbVpupvEtcCCnkIA8h4ticZgHmmXvyfgdmMOGxH7Kpx3aeq4Ga1QHo9wv7r2ji3DKeIpOpVW5mn3B2IOxXiHanspVw1YU3EuY4yx4Gt/rpZc7PhcXafBrxSjN88Me4f2vxjKgDa7spHwuOeTtGYG62H/utdjAypk72OUED8z7xPIBY7gXC2teC9wa4eIn8gFpA/MTYDn7IrYSalYtNmZn5tTAEhp5kn6KkHkT4Z19Po4Td5K/Qs+J4io5pqEvc15Euc4S4n8LRrGtlR57llOmS6+syPJXrqTnNoZ6jXtdWdUIYIDcrROu1vmm6OHDG16/eN7xxc1rSwOuXaCd4Hz3VZSjV+51MThCNf+9bopMPUl2WqHAXzRqLESB0UnE1qTan3WZjYFjIvzHKU2aLnVRTytY98CNBc+4CtXcNp0i5zstZjvuw8WDXauLW3kCPqqtNPrQ+flxat9V07MiV8a54axr3VDoByB29/opWHc91N9G7BbMC0ai8SdNl12fxtJhFLwtzl5c86tyZXNDeW59FI7O1M/e1HEuE66TAifoiOKEnt/MTNqKcVH5af7i8PwVVxIaQ0j8LtxeTPSy7Zjm5XscAXDQH4Q4TBJG0EpitiDJAB3jnf9UYanTNM5Q51V8Aak5nF3sAGKHC77Ey5VzXHFV2/EfwfETTIEBwMZpNvPT+XVli6zqdTKwZcwGZuZp9QVRPw1WkQyoATUEMeDMTY+vMFNY2s4GHjKRDSRfMZFweQg26qNr4KyxQnNVynfumaakWVDY2tYuAM8iOU7hafsgHd07O0tOdwg9AAshha4Ia2xkgskHMcxAgGdp0PIrT9n+L3yvcIkNvYtcPDB6E2845rVg2xlz1OHrdLUW4LoaZCELoHFBCEIAEIQgBEIQgAQhCABCEIAEiVIpA6QkSqABCEIARCVIgAQhCABZ3tzi6VPCudUDXOF6YdfxaA+5WiWC7f1KYrUu9IyEmQbiWMeRP/ACLfZKzNqHBq0eNTzJPp1/QwlXA5GvfUe4uGUjJcuzCRM7SITfCcaKFT7xpNOo0Zp1jdyn8LrMOJIP8A9bgGtB5bSq/i+IJq1i9xbVDmsYwcswEdRF/Jc+0kpI9buTtTXFL96+pd4DhLWOllYuaeUuhpINosCYE+S44pg6WFaXueX1HnwDSACCSfMWJRw7i/2elTpik6rUdLgNAGlxEmxM25JviGLFRzqoYS11J7AHX7t9tel49k1qNcdRMHPf8AF0/Ln+xrC4lmJN2vbiSMzD+ElokQdRMeSjYjCuFOTUysbmLGmRDjJI0vAtKvqeEqGt9prM7plNobTbIk2IHp4j8lQPwpxJDjUgurCmN8oc1xmP8AgfYJL5ipTXI7Hki3fRLn1r2X5fUqBUB8Ou4vvvHKy1XDagpUaEuii+oRVItqJaCdWiRra6p3YFlF5D3DwuewOGjiyLkaiZHqmOH8XczMzwvpumWugg9fNTGqa9UOzLzo/D9/11XuWuK4gw1Jb8MuA3lskBx58/ZMtquzZaRy1MzHMJ3c2bdAQ4hR8BQDWuquEtZDg06EmQ3zAMW3T/GMA6kWVKlbO57WPsAIm5HK1lFpVF9wez/rf4fj99y24UXl7nYjwtpuNQyLZnTlA53NgmOJ1u/NSrTY7KCB/aQIMjUT+yrK/aI1KJohkeIuLibu1ifIkeysuBcVoirTNMFjKjW06rHEkZrw49Zi/IqU1GoLoKqUHu289kulLn9X2LOjWY+nlaXAhoLHXAJgZgD0KhUsU5pc+pF3AEbEn+aqXxqaWel/tw57bi2ZjgGi/wCY/IqHwhrSIe0OkjKDsQR9QiUpd10KY5LY5tcP9fv1PU+AYvvKLTJJAi+vQlWMrCdluJOpMaSM9MtywPiBaSZvaLquxX+oVUvcGMawCQJufXZboZo7eTz2Tw3LPNJY+h6YiV5K3tfiSDNXTc5WgeqTDdsMTnjvmv6As+Q3V1kT6IJeFTi9spxT9LPW0LAUO37wQKlIRoTJB9iFseFcWp12B7Ha7HUdCFZTi+EZs+izYVumuPXqTkISKxkBCEIAEIQgASJUKQBCEqgAQhCABROI49lFhe/QbDU9AmO0PGaeEoOrVNG6AauOzQvIOK1cRxAGpXrGmyJZTZZrR+p6ootFK+TfU+31OXZ2ZfyjOwk+Ymyb/wDd3Ez3QDf6jEjoRYrwmjgJeWucbG8E6BWP2t+CqjLU7ykfiY649Rseqq4uuprhkw7vix8fiz37hvazDVSGiplcdnAi/QmxXn3avFOr5XuAdkfV+HcB0A9OcLP08dnyGmMzXmQLSHflKdp48F7WRlYRUkMkhzsxteTBP1WXLNtNM6un0+PFNZMTtVf8lbTh1Q55Aubaz/An6+NLzkhtR1sr48RGWxmJ3+qdGIZ9nc1rXDEMziQ0kPa4kRI0N/kqbCPOdga1xMtaI3cAAB5rMotHX8zdJ8cI0321xOHfSDhWpB1N7YMEAiBb1sp2CbRwf/6KrjVdBa1xPhtqWjS/Ppos7Vq1GOcWudTqC5E7xBmPr1UDguEfisRlc8BxDiXPl2nO/VX3KPxiXijJW3Ua5rr6/oXvaLiNTEPimTkY3NlB2sJtrqFW/bjSc9rmZbidQWvYZa9sjUSRB1DlBpVXMcYdlAzNMX5gxzvcKfxjENeRVe/M6o0OIYCA1xa1sG+oDD8uao25ux8UoVjSuIxjy94lrXljAcxMm5OZ7iYtJPpZL9hh1MNdmcWd4+BApgXPmIOvMLrgnHDSDmua17TMtdyOvmNiFDxGJIBYzwtdr1AiGzJOUcpUNLgunO6VJIssBxxrBkLM9NwGZrj56HbomsVi88AZi0CBmOYgDQE7wmuJcO7ulRfmB7xpcWgEFolsSZvOYKLRxO0/X+dPREXuVkweOXxx++xLZhHNcXFuZjSA4wYEwRMD5LUn7O/CM8XipyBGus5YjTkqnhzqpoVWtBcwjMYIEQNTJvYbcky7CGkOctkQeg5ckKTV2uCjlvfLpp8V34/2SMTj3OqNz3+Fvte99ZKsHBwIEeFzARvIMg+vTqqHiTGB9M0zLXNaYJkgzBbPpN+avcNLnQ3MQ1o5EEm4ayBpEa7lRje7kMk0oxlHoWuFxHdMa4H4QZva/T1WM4liWiq9zvCIBIHPSB1JV3XxubuyW+EP+8Z/aRmYfWyyHbtwbUIZZmcwAbDkPS6dBpyS7GTLklhjKa+avqDKxxB8Nw25aDoDyT3CcCDiAHlwaTpuFneE8YNF8gTpIUn/AM9Nc1YIvMTK6KqjyuRtytuz0nitUUgGVNWua0POsOHhJ5iQR0ScPx/duEEzPtOiyHGO2f2o0m93OWJn8Vxa21gVq/hLTHhc1pA5Tss2o+H4kd7wfL5kZYZ8919T1rs9xHvqQJ+IWPXqrNYLsXjj3zWTZzTblC3qbjluicfX4PJzNLp1BCEJhjBCEIAEIQpAEqRCgBUJESgDyL/XHGuzUaYMNHiPmZ/Zee4XtU9jMrjaIXov+q1EVnFw0b4T0IH+V4ni23IBlA2mS28VOdzucpjG4jPcm6gvKRz0Eo0fZkv/AAk/EDYm0an2K0ZxJoOachNPMcrj1jMGndZzsZjjTL4uHtLPKYM/JX44hmbSpuEtpl3ScxmPqsGRy38HodJSwRdffP8AR03Fup1S9jozE7A2drbe8pa3FIrh4AGUDKGicp6Ab2I9VWF4qVm2sHzAMeEm7QTvy80/jGtD3hpMtJF7aaTO+x8lDdqjTHZKr7ossfiWENLaL2nMM1WXOa4aHxaHy2KpG1jTqZmk2m46p7vahGUPcGkyWycpPPLMT1URzSJ8M8yPqlrHS4G4tsY7Rsvvznqd/LVNurRbz0Urh9IPqsaTlDnNEx8IJ67x+iON4RtOs9jSS1roDiBJkA3i032Upq9peeRJpfmdkE0w8lsF2UNHxN1gk76JMLi3AiAHQQYiRbmIum6WJtMSdROgJBl8C87gaAknomsOwuLGNeGFxMm9gBvFzuivUpvcYveWGPxYqOaGAtaA0BpJdEA2BiYuU83ho+z98HeLvMmWPnPOduSpHYgnUSdCefVWX/mDkiCHyDnBLSYEDMNCYtmF1Dg6VAp0kocEnhWOcwiOZEbEbynHYkOcSDcmDJO/5VAwjiDmIgX+kKdj3y2g/IWmC0mIDspGh3ifmFWTfCGqSU00uvf9yRjMa0taxxBDLjK1o1uQXRJVpwfiWYQ1sQWxJ1g3lUOJw7W1KbGuLhUa1zi6JBLnAgHSLSpeJ7ujUfTpvL2hwgu1MtBIMWsVMZJ8eoqUseSO315LuriWhtVkR3kvgeKHB0iXeZk84Kx3G6gfTNNwE582aL6RHkrGnWqljyySAZeRoBMAn1Ko+JSTA63Uqr4J8qKTUufb8jMvblJHKy6pxN7KdjMG0wWkzvbVRfsjpW+ORUeczaLJGbSVot+zrGuqtaAZJ1XoTuKAvIDfhhrfIWlYbgNHuntcQS47aRP1Wpplt3HwnWDafJJyz3cI6/h2jWG55OrXBq+BVyMRSygyXDTQA6herBeXdjHF9djmxoLa6L1CUzAqRzfGGnlS9hUJEqecgEIQggEJEKQFQkTONxTaVN1R3wtBJ/ZQSk26RD7QcYbhaJquE6ADSSdBOy82x3arFVXteKxpg6NpxA8+fqmON8SqYhznVHOIN8l8jAdBHON1SNoupjP8TTqN/RZ55G2ej0WhhCNypy++B/G46o9pBILXEyDuZuT7rMVeA0s7vDIAzRJgaab7qa6uHAgGLymWuM66g+1krzH2N89FjdtpFLxrgjRAp2daRJj5qirYR7TBbrpy91tGi7i69vZN0eG95dzmtYCC4uMNbOg6u6BOxzlI5Ot02HGt3T6lZwql3bMtpJDiRqIEW6XTtXEE626aT1VzQGFAymq8A/iaGgRzykTvooNfgWd/3dZtRpnLqC6NgOe6l6fvYqHicYLbGFL8Srq1fmnKONJ+Iz1JUTiDqjHBtQkwA0STYCYA6A7J59WkaNPI2KgnO7MTm1Om0CEmUHHqa4ayOQs8NhH1GvdbwAEydZmYG+k+y64fhnZg0PhzzANoAHxEjXQGBvZVuExxbIzQHAtO9iplOuWlsayMroAJ2uZjQaKlSd/sPU6s64hTyVCGmSHEGLXEXG95n3TdermM87mCbnmZ8kmJolpOYghxmQZ+nmo9QkkyCQ2PFrGwkqqjXXqO8zhcjgc0GNPIz81z3gaduYO48iFY8KYA1zvjBa5tVh1a3aoJ1Gs7i3mqetRc0+IXgH3Eqy56i3J20SKVN9WoGtEvdDWjQWFhfQAD5JmqXNJBkFpIM6gg3H/S6wtUteHAwR66iD9V1Wd+a5JJcecmR5Keb9iLdkvHYc0Mozh+ZocYmxP4TOuounaNXQOM7x6clXF2YyZIAtJ5aBPYmiWFpzZi5ubyvp1S64p9RsMlUmyy4nUY2pmYfDlEbgH+kO0E3i+qiYes1xcajnS7OQGgSXHTkACSZ5BVuLxGhJJKf4dBdJ02TMeLc6M+o1kcWK49eiL3A0agYRJynUTExpPPVPcJwdSs51M5deXtunTjGBkTeFE4ZxNtOpM6yuhGMYrhHncmWeSVydlhiey4ZIqNIMS08unUJilwJrTld5ydI/p6/wCVaYvjAcDeT1Mpg1pawk3bOvI/sfqUrLBVuRv8O1MlNYpPh/sypDAXHWRAt0U0UMxGY6dLKswlQgnzU6jVPvPzXPs9eocItOF1H0ajXtJBaRdpjyE8l61wXtEyt4XQx/KbH+0ryfBMzWPwjxG+p2+aKmdrpNtPhH0T8eRxObrPD4aj2a7nuWZKsH2U7TvJbTqnM02a7ccgea3IK1xkpK0eX1Olnp57ZjiEgKFYzHSRIiUALKwXbbtESKmHYG5dHuIJNj+GDaCIW7leKcYe84mq02JL7Eb5tErLKkdLwzCsmRt9uSJi8PNw9zQ46beygYio9nheZGxT+Ipzq4kjXYBRcfTDAWyTpY362WSR6fD6P+CqfUIceqa78yUVlDqWSo2x+WSSLGhVkQdySU0fvMxcSGNkNH6mPzHfkVHZVOW3p81Z4ZodSMGwaIuOhvI0N/kt+D5Tynis3LKl2orKFQF58MmASNDAI05KbXrZAC1wmSZmTbQ6CFKGEAaXZMpiC+QRAvF9Zuqbi2Jm4AGUZdNbXPsP5CecsZ49iQ+511sNJ+l1T4RsuiQNdfokq9SuKY3S5dB2JtPgtcBTDnta6QC4A5dfTrMKViH5WPaDIDgB5eY9Vxw3g73gEwJ59Fa4LAd8Yc2zvxSfERIBJPUHXklrDK7N3+bBFLQJDb2mCDzBU2hjBDmtGQPblfckTfxD5GOikcU4HVogSJaBqLiBzjlyVM4E/CCdzAJ9UqUK4ZrxZFkhdk578pljtonTzm/yXMh0DedyAL9Tp5lQ8GJe0OnKSJjknsYA17gz4QTF5t5qneh/mJ8MlYoUw85Qcl8omS2+53j6QuG4Y1DDNOZUFoLiBMbXW04JhGx/aOabixX1Meq1Txqo9TOjDsaSHFxI5A/sp9fhbqjWuZYBoAIBOknxEnW+ykcXc1ptEq24FxGmGifZaPLh6HO/y813uPP+IYZ1Mw4X+qYZiHADkPmtp2hw7XB5Alu3TnCxtWiW6jwyQD+iNu1kTyvKrfYmHGEif1UV1UudYqGx5GiepU3GcrXOI1DWkkecaKXIXGFml4bVnUyrYVWvBbMWgEXusbgw/OGw5h3BkGPI9Fe4UkRe6TmzJRo6vhmic8u/siyq8Oe0FzSHNGtoI9P8rrCm4OkKXhcTNMteTlAM5Ym46qTw/D03QMt+ZcTPmNFi22+D1EcjgqkPYWmTTMAl3QEx7aJGPyu8WYecqdSxmkacrQPTZdMxDczmvALXCRbQq3bqCk7dokcEwwqVmgcxBB15gr1ZhXktMiiGubMOzAfL9PqvUOF1c9Nj9y0esbrRp5dUed8ag24z7conArpcBdLUcAEhKCuSUEASvMe21P8A+WXZYAAF7SdZXpZK8l7T1aj69YP1a+WidALactErN0On4ZFvK37GexpqSBtsA4KNTpvqGCPL2jZdYx58rwE5hcZ4iAYJkegGiyNWz0jk4R4RX1+GO5j5/WFXYjh750Ft8wj5rQY3Hkkja3pAVdVxPgI3LpUbVfAbpSj8RDwPDKjiRlPnsOsrgUnCQ05XNMPYdJ5jz15GU5Rx7qZsbX/l1DxdcudnmHcx+o3TseTacrW6N5fl6oXE4pwEGPU/QD9VU4qvNl3iKT3Hn5SpXDez73vioCwHSQQT5LR5iZx/8XInTRTtplxgXP0AVlw7DeNvl7K8bwdtKQJnrr5JjDM7l/iAvAi++/pZQpJtDZaeUMbZo8DiW0aDyL1TYDlOkeSzeJdlAaC7MLzO2nkDP1T/ABBxgOEWJsPkuMLiAHOJZmDh4mi0RuPFJncJsjFETD4+oKRbnMTDmOFhexB2N/rzVbhMXkcbWOoBg+h9U/isS0B5JuSCALt/7TGA4ZUrXEBv5nWHpuUnKk1ybdGpb2kM1KpNzY9N02Ty16K/wXZx2b7wtI2gzPuP0/dShwOkJIBaRocxP+FnbSOxHT5ZK0jK0XeIfz+aqwbjqjJyu1XT+DEAuD5/42+qqXVS1xHIrRjkqo5OswZFJSkiTUxJfZxJO5XdGu5kRzS4R7HG6m900HaOaYYaHHY5waSSenRGHw7jTYHNkuExH5jOnlChl2d0NuACelh/hXeBa97mhrTl1zTEdTOv6pOafY6nh+mcvifQseF9mKQGgzHUzeNwHE29FoqXDGsaW02ZfhEAANibx1so+HpVGtaAWwCJsQdbwSFYVsTLpNwRz0Wdy9Tt4tOoP4UiNiqTCR4cuUG7oB6xN400TIwNNzXGp1jy6HWVxxDGgu8gPkf+0v2sPiQLZY5SP8FU3KzZHDJJGbrMNNz2TIkNnmD4h8gPdTcNXykR7J3tTg4HeMA8MZxzmACPKAFU4fGFt4vsofDLwaaLlmIdnMWvPvdTKYEtDjfXyVFhKji+5uTdXPDySQD4pO+3VVdl3JVa7GiwMYhzaQENmA47civR8BRaym1jTIaAJ8lmOx/BXMJqvET8A6E6rWhbcEWlcup5PxXPGc/Lg+F/J2F0uAV1K0HIEJXJKHFcEqQAlYPtvwS767XRmieYIG3QgLckqLxDCNrU3U3aOEeXIqso2jRpszxT3I8OfhhrUl0z6ckmIe1nha29r+mq0XGez1SkXMc0uZ+GoASI6/yVmsS2GgOtFgdQfKFjcaZ6dZFlSadkGrirm21xHl+qYFVpaOcn0T72Zpy6Tf8AnqoNanlmRqLdNFWu5dy7EfFOEqXwrhff6EgTBsPUAzbzPNRnYUucA0a2C1uGaKQawR4bCAfn1m8q20Q8jfQlYfhtOnAa0ToCSPUSfr0TGKw4zHSJBtPIhPgOe2cxG8AXjrJ6KHi8Q4QSLHcaGfoVZtFYYefcadWDZJcfVZ7G4vODOskemysuIuzW6fJUVSBLZvpCqpcjMuNbeRKWMgQZKYr4i5yEiRpGqcbS1V12c4I14NSoJAMBv5up6dOia8zS5OX/AMfGU+CNguzxeM9Uudb4QQI3ud/RaPDPDGQGza3l1V6MLTIHgt/Zp8lU8VodyQW3Y7Y/hPJZ5ZG+Ts6bS48fwpEU1S4Ws4XA+R18lFqF0HVI/E3kWjeVCfiiTEzKW3Z0YpRVDtGoWudbdR8dwttZzYsb3H0Pqp1Ko0tgjxXvyHVc0KhYRAnp+6vB07MupgskNrRmcdwypQcQ4b7/ACkJgFx1K2PGXGsCSAJgAe0D5Kgp4f7yHCIFlo8x0cJ6Fb064Y7wym6neIBBG2/+FouFnI4byJPvommhpZEX59VGp0nA21GiQ22dfFjjDgv3Ys7E7pA4kqG7FU2t+8cGfrHJUuO7QFxApSwNm+7pjnpp81Ta+5p86EeEaN7RnMnfc6IYN2i2yzuBxV5N97q8bizHwnzmB9FVJMfF0kkTGOa5rg+4dDfUn9NfRURoBpLHatMbbFWNDEAX1NiJGnkP3TPFqJ7xrx/uNm2syQR7/KFeuDPldTtHNCo1umu0rW9jODOxDw5wy0mkF0D4jMgEm0bwq7s52TqViC/wMkEkxJHIBeucPwzaTAxgDWjQD6nqm4sbbtnM1+ujCLhjfL7kkBKkQth5tnQK6BXAXSkqIU24pwhNuCkqNuQEpCRQWGsVRDmuBvIIvdeW9pOzjqLi5njpm8EeJq9Xcq3HYQOFwqSimaMGeWN8HhWNAafDmB3EKHjXTuPRelcd7KB0ltisFxLsrXDtJCS8bR1VrIyRB4OZrtBMnxRvfKVpsVT8PhOZ2ltT/jqqrs9wt9Gtme2fC4Dzlp+gI9VbUbPcRIBaIMaA6jzMj2VWqHYpb1u9CPiccLgeEn09OSg1KziCNjy3U7FVQTGTORrO/JVvFMC7u3Oa0jeGumBN97pcrN8NqjdFFxbGGSwGwOo39VWZtzdOVWnkuA1Mj0OXmlKUh/DVDMRJ2tJXofAmZKbMzS1xtEyQJ0sNSsJgaXibykT5Teei9D4cHAEWlu8CxO31uqTNmjjzyWrTl8UFt9AdOhXPGaIqUTAOhJB6btj6JnDVX1Bl+EDXmegTrq5a6NI/nqqKqN7g93ujzbEYmNFEFSTcgdVou23DCHitTpnI4EvytOVpG5izZBn3WTa5SoGTNqJbqZdYOtmaRN5sean4bDO1JgfzZUnDycwIjUfNbfhfCHVhJJaBpA+pOihx5H48u6HJXisKbmubct0mNVR8Tf8AeB2pMz/PUrY4vhFJkfiv4iTMdbKm7R4WkLUTLWiRb1N91KFzV9CLgq9rg+y6xmMIacgv1iB6FRqFYBuunLZX2AwMsl411Frec7oBNyMPiajnGXEuPU/Tl5LiktHx/s6abTUY4uGpB1E7zuFn6bFPYzqFTJ+GOi0VFpLLmwEqiwdI8loKbmtYLTP8ulx7nUT6Eamz+r5LWcG4b34p6QwH5wVlGBvUeV16N/p1TBpP6Obfa4P7fRMxK2Y/FJbcLaNNwzCBjQArVgTdNieaFtSPJylYqWEoCUBSLbEAXUJQEsKStiELgtQhBByWLnKlQpA5LVw9iRCgsRa2HBVZieGg7IQoLJlbieBAg22KxfaOi+lU8Iynebg2GvKIQhKyrizpeHTfmbSHjHlmlmnaPr1UdmIMR7IQs8j0GFJxtjPEMPScwSGuN9oI9RFrKrbgqUE5ZgxEpUKEys8cUMMyh7QNC5o8pIWxrUoOZpIO0H6oQobtFMa2zpE4U5DXNN76H3UY1bkuP85IQlNcnSx27R1hMeRMk9L/AChVuI7KYeo5z8z6ZJzENylomJAbEj3QhXhJ2Uz4INK0ScL2Rw7HZu8qOaD8Lst/+Q29Fd/aCAQ1oaxvWQUiFMmIjjjErKuJ1EQZ+SouKUYBjcH3uEIS8PL5Ga1+XhbRR8NqeIfz+XWlbVdAv/hCEyaM+jlcR1mNDSPETOsfKSpLMBh6rs5aZcYJAAmNyEIVYvsaJwTVksUKLLCmC4EXmFD4jWa4lpAb5R7oQrNhGCXJUMaQY1Ht817L2M4d3OGaDq45z6gfshCdgXJyPGcktkY+pfALsJULUedZ0F0EIUlGdALqEIQQ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327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63" y="1912814"/>
            <a:ext cx="184387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data:image/jpeg;base64,/9j/4AAQSkZJRgABAQAAAQABAAD/2wCEAAkGBxQTEhUUEhQUFhUUFBQVFRUUFBQUFRQUFRUXFhQUFBQYHCggGBolHBQUITEhJSkrLi4uFx8zODMsNygtLisBCgoKDg0OGxAQGi0kHyUsLCwsLCwsLCwsLCwsLCwsLCwsLCwsLCwsLCwsLCwsLCwsLCwvLCwsLCwsLCwsLCwsLP/AABEIAMIBBAMBIgACEQEDEQH/xAAbAAACAwEBAQAAAAAAAAAAAAAEBQIDBgABB//EADsQAAEDAgQDBQcDAwMFAQAAAAEAAhEDBAUSITFBUWEiMnGBoQYTkbHB0fBCUuEUI3IzYqIVQ5Ky8Qf/xAAaAQACAwEBAAAAAAAAAAAAAAACAwABBAUG/8QALREAAgIBBAEDAwQBBQAAAAAAAAECEQMEEiExQRMiUQUyYRSBkaHxFSMzUnH/2gAMAwEAAhEDEQA/AEraJVraBRLWK1rFiY+wT3UblSaBzSXEW1qdRziZadiWyPDoutrpxHaIjlDVfsS9zL5HbKrODgfDVFNopV7xukT12HnoE4wsU3MLSTmGrXEy6fFKeXE/tbBt+ThQUvcK62ktk8yAeYBiVeGKw7A/cpjgV6aNST3HaPHTgfJQFFTFrKqyWaXEhLhyjRC5VTbOdla0mcogeHJXtCCT5IcGKYYvQFMIS7PAxeFqmolQuyl7VWWK8hRyqEspyLsivyrwtVFWDlqiWogtXhYrolgxaoliJLFAsUKsFLFBzEUWqBYrJYG6mqn00cWKtzFCrFz6apfTTJ1NUPpqyWLH01Q+mmj6aHfTUJYsdSXiNdTXKEJtYrWsU201c2mtFAA9e3DmkETofQLKOwvQxIMnZbC9EMceiVUafZXO1meUGkgXKuDP0qFU7Eacwi6Fq7MPeO6gDQHxVmHuknqSfVMLi0zAQYPA9eqzZNRJS29FPI2OsMYMmUeXLw8EbTpc0jwyue6dCDBHIrSWjp335oNNqnjlsydFxkesoq9lFXMpq9tNdbsZZSxita1Xsoq1tseSplgwC9ARYtjyUhankhLsChdlR4szyUv6M8ioVYtLF2RMDaHkoGiiolgWVeFiLNNVmOY+KGUlFW2VYMWqJajw1nEr2mym4xJB9Pil+vArcLS1QLU2usPLdRqgjTTU0+iWBlqgWow01E0kW0lgRaoFqONFRNJXtKsXuYqnMTI0VB1BTaSxS9ioqMTWpRQ1SkpRLFbqa9RbqS5VQVkm01a2mrWsVjWLW0LF2Ks/t+JS6lT7Pkm2LN0CHpM0XnvqOReoU1yZy1t8rKTv3B0+IcU5FKWoGg/+yGOEOp1HR1bmKc2rdEnWySkmiOPJVcUgWioN2ABx/c3hPUaeRRdrXIQ907JTeyNHNMKvCzLRO40WOb3R3DNlcmltK0jdOcPDHOAeYHPh/CzVORsmlrX01Uwa2eJ98fHgL034NxStWAaNHz9VaKY5D4LP4diZZAdqz1b/AAtAxwIkagr1uj1WLUxuKp+UJkmuzso5BewvVCpUA3K2PauWCShVVrgN335ISteE7afNDRKzyz+IhqPyWV7hz9NhyQxpq9rV64IavllmZxG+OYtAgAxPEwhPfHmoX1SajjzJhRYvLajPKU3bHRiWGqfwqDK/MnyVwpT5qupbrK5y7D2DKhiJjvacjr6qeYE6BKachGsOi04dVOLTsixphLQD9lYKSRNvo0O7SdfNPcJuxWZI3Bhw6rtaXWRzPb5F5MbirPTRUTQR5YqTWZzC3ylGP3NITy+gQ26g6gmLCDsQV66mjSTVoG2I61FB1KSc3NJAVWIJIJMWupLkS5i5DQVnraCYW2EPcC6IaBJc7QQPmtfbYZTZs0E8zqUB7W3fu7c8MxDfLc/JaMnti5MBcs+e4v05ry2oyFTc1M2oO+qZ2Ldl4zV5G5Nse48iK+tsrtRvqPHj+dUfZ0dAjMYoyyY7pny2Pz9FXZDQJE8lwRaR5dWYe0t48D1Wbw27AqOYTqx2Vw5cR81ssqzWP4eBU940AF255kcCi02RO4S89DFHwOqD5CLpPhIMKuswg7hOqLlnywcXREmnTG9F6b4Zfe70PcP/ABP2WbZUhMrWqCE3S6meGalF8knBM0ta+/b8UE+oTug7d8dk7cD9EVC9Th1X6iO7z8fAhx2kmod+IgOLQ2Y0JmBPEDmr80AnkJSRz5JJ4lI1uolhS29h44bhq26ceQ8l5UuyAcw4HUfUJc2qVMXXOI6rBDXZf+wcsSM/XfJXluqL52So4A6Ezp1U6FRc7JdhJDm3jRW1ACPsgWVdFA1jw5eStTVUEFtpryq6Bp59FClUgdozy+yW4peGQ2nqXQCNokx+eCkFbpBdIW3Vf+5U6O+gTj2Oug0Vi46DKY48eHwSxns1Xlx94wuc4nZ0a8JXrbB1B8vgkjcAgeGvHZbccnhbyR8Em4zW001S8L9SYHAclX/UhJnXOm/qqzWlZpZ5ye6XLKSSQ7fcA7HXmEdh1/m7Du9wPMfdZoVIV7K+VzXDgQU7S6yePIn48oHJBSiaO4agarUwqoKqF6p8mFATmrlY5q5UEfQViv8A9JbmZSYZOrnQCRMQBMbjVbVYv281ez/H6o9XKsTZMf3GS92BAjaBomlo1LwEztgvDamXuZr28l9almBHMEfFLbPuj4fBNy1LqTYc9vJ59dfqs6ftYSiEsGiAxWjLDzGoTOm1VXVKQUMJVJMLaZOqwtIqN8wnFncAgEcULTb3m8iVTQb7p/8AtcfgVvnU1XkOcLVmha6URbVIKBovlXtcsFUwaH1EhwhE0X8Dv80qs645pidRpuulpM8sctyAnC0XXAljgORSIVU6o3IO+43WexQe7eSO64yOnRdPXQ9XGskReL2tphTXKuuEEy56qFa5n+VyYr5NDEePV8vbHAfHoqLPEwYBkGAYOhgiQhfaOoHOFNhJcSBAnnqmWIYc2o1rY1Y0NDpgiBwWxYsTx3kdfAq+eBhRvhzUql0CUlp4IWj/AFHnzH2VN1h9wB2KgP8Ak36hY/Sxt0pBWP6l8Gt1cBHE8EJZAPqioJMbOPHwCTWloSf7hLjyO3wWksCArcVj4TJdjdr3byhcUqS3tHTj9CORRlNzYSzE7cukl0NHDyUjafZe3jgQGuQcu8evVXC45rNXt/luIJOUACev4Ue/E2gbzOgHErTPTvil2Icvk0FCsHcVG7rxlaNS4gBZn/qOTXmisOxfLVY+ownSaYJgHhm5lXj0j3W+ivUPp7nQNTsNSUE+7YdjPgCsne41UqvGbssGzROp5nmiaVxpuulm+oqLqC4+RSxj11y3muSf+oK5K/1SXwg/SPraxvtz32f4H5rQnEeiy/thWzFh6EeoXW1s7xNC8S9xnmhNbVqVMCc2g2XidT9xvSCA1Laoiu4fuY13wkfQJy1qVYo3LVpHmHt+RH1SortfgNLkvpBTe1eU1Y5KQbQhvqWWrPBw9fwKitSlHY2zsh37ShZkStcG9qZceiFjUjsnceoRla4DWknYCUvqt1kbjZSqD3jR4gkc44FMjCEppzdK+SmkgG+vnscYHbgSSQYLsp93THPXU+Oy1GA41nJpv77NDGx8Fk3WFT3jqhAc45iCYIzO4kGNIJGh+yOwHDX03hzjt5kyCCT4kz5LvavJpp46i0klxyr/AI7Lmo1Vr+Hz+P2NlcE95u49ULUIqDbfcHgeSupP0VVTQzw4/dYNFqtr2y6ZmnDyJ7ixcO6fI/dLq1rWJ/SPEk+i072pXdVhmgcPmt2px4sUXNoXGbYPh2HNpDXVx3dG88uQRDm67LmVJ0RNJq4Mp7nyWVtojqvRbz0RAarGsSwxfdYeHNjY8CklO7yktdu0wfJat4WH9o7d39U0N2qCXGdiNDp4QtWFKftZF2N6d8493X85qbrWrUHeA6bqu3pwABsEZTcRxS90VIa06MZiHslUEnMSSSSYlp5bajSEtbglYH9HjP8AC+kmoTulGIW+kjiRm8J1K6uH6hB+2aMs8L7F3s37NNP9ysc+vZb+nxI4rWFrBpAgbaKi00aPDRSqLm5dTKcrDWNJAd/btfsIjiELQZkkO15fwmJCBvngAHiD80MMkpOmE4Ui1rCvUOy40XIufgqz6GCkftQ7st6T9E5lIcfdLvABes1f/GzJi+4U0zonVh3QkrE4w3u+a8dqlyb0NaYSv2kbFNr/ANlRp8j2T8wm1JC43Qz0KjeJYSPFvaHqAlQ7QS7BaZV7UvwyrmpsPQI9qRVSaGsCxJktcOiR2D9IPBaO5bosyRlqEeYWjFynEqIVUahPeZHTwOjunVHt1Cor0ZRwfhlsJplFUCktjWgmm7cat6t/hNKD0E4uLBobUSrnBDW5RrWoo8oFgYMEg+I+yydC5zGeevxWxuKEhYPD6TmuLHbtJafJb55nlxKMu4mdrax7ZVRxTCk4ef0SN7HM13HqEVb3YkEHVYWvKBsdEjhr5cV5nQguJHzXorIWEmEPqLNYq7NcN/2t/wDY/wAJndXYaOqzFC6Lq7ydpgHnl73qU/BjbuXwhsaNJRZormtVNF0hGUQs1cjiiVTWboVfV3Ql5Vhp8FcE7Bl0e2dfQSiX1hCy9riEsJafyVWa9Sp+rKFr/TO3fAqx5dXoGgOqCuZdlYDqTJO+gH/xCNys4yTx4pnh9uQC9+hPoFp0unTl+Csk6RS2zdzHwP3XqYsBOo2XLQ5aW/8AInea8vSK+OYuPimdZ8ApaW6Lq62XCQrEvIuptTbDTuErp7o6ydDgvNaqFmyLH1EK5zVRRKKCxpcBMyOENyGpSP8A26jgPCdPSE2BQWI0vd3QPCqz/kzQ+hajaZS8v338jU7RKoyQsr7Qj3b2P4TlPn+Ba+Ei9p7TPReBuBI8k3C6mr6ZXkHs3JtTtQ4LLYJd9kB3RaO2rRqineOdMtoX4vhLpa9m4PpC8s6wIB/AeIRWIe1FtTlrqgLhu1oLiPGNkgtrtvvJa4FtTXwd/MLRPDOULadeOAYtPg1dq9MqTkgoVdNEztLhZYOuC2hgSs3j1uGVBU4O0PjwP0+C0AegcXtveU3MPEGPHceoCcpJ8C5QtCZ1dob+bJPc1g14LdjuOvNCCncObPu3ZeYg+gMqvONjvxnQrUtLLHzIy7Ryy7HVeVcR05JK69A0Bk8hqfgpU7KtW2aWN4vfpp0buVePRub6CXHZG4unVnilS7xnM7g0cSmIwmGsbSElhOpO+bvEnnOquwbD2sENkg6lx3eeZ6cgtBSEIsmrhhi8WNX8st23YspUKjBq3ToZV1O48fJMX1tI0hAXEbwuc3FjFka7RRVrJPilzLS1plzpA8+KrxDFGte5gJJABgczsAvbK0LajHVO+dY4NHAeOvotuHTuK3vxyXLImuBjhXssx0OeXt0AytdA0EcloKfslbx+ueecyrbZyMZWhNWW3cuTK7XQjd7LNpnMyXH/AHmT5cErxGoQ5rDpOpHh/K2LrhK8WsG1QDs9vdP0PROef2OCBt+RbRqQFyDFWNDuNCOq5cqpBUam6doBzKpqN0U3mXeAXlwdF6PWytsmNcCmIdCKplCXD+2PP0RNJy5OaNo0RH9FwMHmjmJNhz5EHgm9IrBFeC7AMetszA4b03Zx4bOHwn4Iag5OqjZCSe7yOLeHDw4JWZdDYPwFsVF3TkHr9VbTKlVbIUim1wWzFCyOUlvepuLSObd2+YB9FL35LCGmCWkA8jGia0mZa5H7x/yb/BK6+wfMc1OA7iNg77Fdt6f18UcsPu8r/wAAWTa9suj5YcNqB2UhznOk6bk8dCtT7P4Wc9OkZOXt1J4TwPoE8fa3BOlFoO2dzmwPhqmmD4Z7lpk5nuMvdzPIdAt2OebM0skaS/sTLbHmL5AmsNN5YfFp/c37jYpjSPLdTv7QVGxsRq0jdp5pdb1i2Wv0c3fr1HRcf6jo3ilvh0/6HYsm5U+x1TdooF2bTz+CSPxkM1qOa1swJ0SEe1jRcgUy5wqOa0h3Za0EgEt+KRh0uXIm4oZKSXZpcHH+q39tV/r2vqjK1s13eaHeIB+aBwSoJruJ096dekCEexzn7dkfE/wvQrUY8WGLm/Bgl9zKm27R3QB4AD5ILFtGR+5wHlufknTbPm53xQ99hYe2MxEGRx1/Cs8/qEJQcYpgXT5F9oyAEwpNCWOmmYd5Hgfspm6XnWmmaYtMKuXDglt3VgFevrlxgb+gVlPDw7vyemwRxXNsqUkhNg+H04NSJeXOlx1MgxpyV98Iew9CPWfutLa4exogNaByiBr0Rhwmm4asaY6bea7UtXGeLZtEbubE9jXR4eva2CtHcJafiEG7Mww4ee4PmuY7j2E2n0EPqLxlbmhnVJUM3NVv54BYLimHio/MDEgT4/kLlG5v2tME8F6tC3fBQzp1u0fFD1romoWRs0GfEnT0Q1tVgnqiHQdeMRK2anLzY+MRRilQh7XcATPmmVs+UsxRnBdhtxpHEaLIpb0OapGhpXOQg8zC0NB8+ayJOY9IAhOsMvAA1hPaI06gLPOFMHwPIQV/QkSNx6jiEXTcpPbKGUVJFJ0JW1NFJlZ2V4iq4uHYyUy9oBkOBIBIK6+o5TPA79CrrCoQ0jcEzEkQfIhN+n5ceHN/u3X4GSb23H+wOpbVNHVWu7OocRlaDENBJGnKep3V1Bwc0OGzgCPNF4hWc6m5kNhwg6ctuO6W4S7sZOLDHluPzou/HV4cs9uL+xE3OXMq/YLyqJarYXhC0CiuELe4e2oNdCNnDcfcdEaQvIUcVJUyXR8s9r8FuA/tOzMmW5TGkbQePmkdvhpzBzhADu6TLj+aL7dUpBwhwBB4ESECzCaLTmbSYDzyhVtlGO2FJF7l2zNYIx7WxUBBLs5B01cNJHgtHb1ICAvxFU9YPp/C6m+F5fWbllafgN8qxsayg+shqVfmoXNWdkm+LsQ0C4rWBaQVlaOKlxDROpInhpuU7r1ATBQzKBIFNvda57p/y1A9XLVg2bXv/YkZOLoNsqgGn4U5ppHStgOJlG0K52WV03wHVjplWOKtF0gWNOvTqNfBSlW5SiTaGiuSp+5ziNI6oNhRNCpCKE7fJe0R4k00TB7p2P0KGo3GZPsethVouHKHA8RH8SsuMNqN0a4EcCdCPutMNLKauBTDKdo0yXAEknf0C8VtswtbDjJ3MbeS9XbhjqKTQAtZWDZLuG/kszee2zg8imwOaOJJ18gtPj2Ge8Et0duRzj6r55cYA8OIbAI2B0+KFaXHGT9brx8DPUbXtNdYY024bOzh3m8vDoo21UuqOaJyhvaI4TtCQ4LhjmOgEGo/SGnstHMnmtxYWDabMo1nvE7uJ3SYaKG9uH2+Bjyvbye4Y8tEOMuP0+aKt7kFzHN7zZnpoUpqDKSOWylZOLS08zr6rDljTdjI00bmwxBr9NjyTNhWAquhzXtOoPDitRhuIAgameu6wS4CcfgZ16QcIPFLLcZZaTJB48kzFYEJTidUNe13OR9fulydlx+Aiu8gSllrUiqDwfLT4jUfVW1sUpwBnHa0A4k8uiEq1gcjmkGKjdR1IH1WnRzlDLFknH2jsLl6F6vUmIiQvIUlysh5Ci4KUrxQoVYralwzDceoSllVahzUuvMMa4yOy7psfELn6vRer7o9hxlXDFoqhVVK+inWw6qNgHeDgPR0fNBvw+u79Ab1c8fJsrk/oMu6tpUqEuI3hDoaCSTAA1JPIIrCqj2GKoLTocpjSfDdOMPwZtM5yS58RmOgE7ho4fNCe0VA9l44aHwO351XSnoKwfkCNbiw3AMkK+gZgpLbOTO2dC4s4bTQoj6hVH6tT1+31XhcOCBZXhX03ygcrVF7QppV7Qh6e6IJhHCJdEbl8NPgfklVB3ZbO8D5IjFK/Yd1GUeJ0Q40AHIBdr6fHhsTkPSVyqLly6YsmXIevbsd3mg+IXoepZk+XItFNC2YzutDeoH1RIUJXoS6DRRfW+YSNx69Eoqvj825rQhAYjY5hmaNeI5/ysWq029bo9jcc6fIuwq7cZa+eYPQ7eiMvb11Om5zTEAmfBLqNeDEQRuOI8l7fU/e03MmJBC40oL1FuVI13a4Flr7dXQ4tjj2ZTC19sH13CnWAEmWkDTQGZlY82lRpjIZ17IBcZ56IuztDqKnYdECdwN9eS7ebT6ZwbSX4ozRlNMKxK/93VIHaAJkg9eYWk9mcWY+iWNzBzC1xB21cIy9FjDYvE6F2sSDoZ4+C0nsTg1T3hLu7Lc0aiGmRrzKrJhxvGop21QTySk+T6k0r2VW1ymCtSEEly8XKyHLly5Qh4VW4KZKiVCipwVTwr3KtwUKYK9qGuKIcCDsRBRzmqlzVZSMjWtzTcWnbgeYV9F6e3Vq14hw+46gpLWw97D2e0OkA+Y+y42q0MruHRrx5E+GE06qJp1ErbWjRwI/yBHzVrbtvMeWq5bwTT6G8DllXRc+6CVtruPda4+UD4lTFsT/AKh0/aNvM8Vqw6TJJ9ULlJIkH+8dm/Q3u9T+5XOcvC5VOeu3hxqEaRnk7PSVyoc9cnAnNVjVy5OYBJTavFyBhFgVgXLlRYg9qGgAEATO/H4oCycSNSV4uXN1nk0Yugq4MMcRoY3G6UYMJrMnXXjrzXLkjSDMhtLm0p529hn/AIt+yeUGgAAAAchouXLpxXLMzCGqYXLk0okFy5coQ5cuXKyHhUSuXKFECouXi5QhByqcuXKFFLlWVy5UWiK8yhcuS5BESqnrlyohS9UuXLkaKKnLxcuVlH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data:image/jpeg;base64,/9j/4AAQSkZJRgABAQAAAQABAAD/2wCEAAkGBxQTEhUUERQVFhUXFhgYFxgYGRcYFxcXHRgXFxgYGBUYHSogGx4lHBUXITEhJSksLi4uFx8zODMsNygtLisBCgoKDg0OGxAQGy8mICYsLCwsNDQ0NDQ0NCwvNCwsLCwvLC8sLDA0NSwsLCwsLDQ0LC8sLCwsLCw0LCwsLCwsLP/AABEIALYBFQMBIgACEQEDEQH/xAAbAAEAAwEBAQEAAAAAAAAAAAAABAUGAwcCAf/EAEAQAAEDAgQDBQUGAwcFAQAAAAEAAhEDIQQFEjFBUXEGE2GBkSIyobHBI0JS0eHwFILxBxVTYnKSshZDg6LiM//EABoBAQADAQEBAAAAAAAAAAAAAAACAwQFAQb/xAArEQACAgIDAAEDAwMFAAAAAAAAAQIDESEEEjFBBSIyExRRYaHwFUJxkeH/2gAMAwEAAhEDEQA/APcUREAREQBERAEREARV2YZxTpHSTLonSPqTsq//AKkP+EY6/kFTPkVweJMtjRZJZSNCiqaOeMPvNI6XH5qfh8Wx/uOB+fopQthP8WRlXKPqO6IisIBFke0faOrSqmkB3fFriNReObeHwVJ/edZ9zVcR1I+ANvRY7ebCt4wzXVw5zXbJ6Sq3Pcy7inqEFxOls7T+wsa3EvBBa5/Uzv4Fq55tj6lel3bnCxBBO4ItvxVL+oRaaWmWx4MlJN7RY0u1FWbmT+EgfCFd/wDUADJcyHcpt6rGZH7PvlpcNiDIjqrOtWB4+P8AU/QLE+ZbXrJqlxqpPUSfX7RVZkaQDwgn6r7wva4B0VwGjmJt1HJUdZ8XESeJ4Dwas72lxQZSJ8LePQKqHPu7e5JviVOPh6rnGcNotBjUXbco5kqgHaerP3I4Wt81jMLnzq4a6tvpDY4ADaFaU3iLHz/MK+/nzc30eEiFXChGP3LLNhgO0zTaq3T4i48xuFfseCAQZB2IXmPexw/f1VjleeVabXNZpPFodJHldXcf6g/LP+ym/g6zA36LC5d23fris0EEx7Igjgeq29GqHtDmmQRIPMLp12xs/E59lUq/yPtERWFYREQBERAEREAREQBERAERZzOe0uhxZRGoixdFgeQ59VXbbCqPaTLK6pWPEUaNfhKwtXPKzgftCOgAPwCiVMfUd9+of/IQFhf1Ov4TNa+nz+Wix7R0Cyq6ofdfF+RFiFCweLYY0lxA3A4dFHrV3EXJP80/NQcQC0iGmTtFiRzELm3Wxsk5RTOhVU4xUZM0NXFNFxtxB3/RQWZm0PIY682vcKvFGs+WvcA2bHjHIj9V3pZaxsElxI2Ngob9ye9Yo0Y7UilTPekF/wB2bTcAT6/Bcz2krG7Q3wtP1VToZMkarEQZIgiDsqDHVThhqY4ubxa7cdOa1fu7OqXbZnXGr7PReZznlSqwsrUKVQC4IJY5p5tN4KxDs+q0XHWx5ZwLocR1PHqr3C9pGPFxIOztx8FxzCpSIsW+cQeh4KudsrPzRfXXGH4n3kvaL+ItSpkwYc4EaQd4vF9rKe8VPwtPnHTZRsh0imGthtyf5pJE9QrE1I3t8fTmFBwge9pGWo1qlLGFtRjmU3AQTdhdxAdtPgthTqgxt5D81GraTZwlpgEG6hV63daQzb3QBaPPooWRjLaPU34y1qibTbjxJPiSo+IymjU9qozURzcd+gICi0cW7gOo39YX5TzDU4tJ9oD2R4cduMyqtJZSJKLeiPnWXNFN1TDsIewTpbJ1DiNN7xcRyWbwuf3iS1w3a6QfMG4W2YbzA8Y+q4ZlldGu2KrQY2ds4dHC4VicH+RJOUSnw2aNdZ1vHgrnBbXMjmFksz7OV6F6BNamL6fZFQc4tDx6FSsle9wtI6kADnIC8tjrTJqSZeY+lpeBBk+1GxJ2Erd9ha5dhtJ+64tHSx+pWIbSc515e5wguPHwC9C7OYHuaQbxN3deXkuj9O7Obfxg5nOa6JP0uERF2DlBERAEREAREQBERAEREBzrGxjkvPn4M03aCHB19xLeodxC9CqkASVhcwxpq1JaCWkEAcRB3A473C5/1BQcF29+DdwXJSePPkh/wpMkOYQf8v1VPmGOFAxVDhyIa3SehAVsypE9T4W4gjhzXPG0adRpZVaHsN9JuP3tfquH9jaTOtmSK3K638SNbQdEkbXdG8cuXqremIHsNgTHiuVDAMp02mgO7YL6W+6b3FvNcMRQrVHnu9TGQD7bgL9BJA6rTdxZ1bj4/CqrkRs0/UWLGjz5AX8ySB813FC13ATtBaAOvFULsuxDdn6jG0z0iQqFj31qhp6qg0yHlwc2PCCBJ8As6jJlj6/DNdjsQxsN717ptpBv4qsxOXMqTrDiORdfzcbDyXxRDKQhguRJcTePEnn/AEVfVxGqrEzEEcvH6eoUq4ZkevSwXWXZLRpNimxjR4X9SblcM0yEVmkCqGGNxTmP/ZTsG4EATHl9Cpjad7hx5HVBR2yTPOpmMm7MVsO4luJDwd2mmQP+RV+1hAiASOR/OI+KkOZy1D4/Ir4eyf6/mjscnsKKRU5q57W+y12/C/yCz+YZi8sAALqhcAAJJMHgBfZbPQfuz6rg6ppdLmwfxRfpzUlOONhp/BQ0MFiSz22uv92YPnJ/JU2PdXw72vNB2kG5BG3G03+q9JLnaYJDZiwG4N+HNQ8fgWVJBknjAFv5jIVamovzIUmyuyjMWVANr3BCtanMD+YD4Fq85zamcE7WJNInhcsPMHYjmArvJ+07agEn2uBaZDh0PyXk63jtHwnlN4+TSAjgRbgDuoNXLQ54fTf3ZJ9q3Pn+a+6GLD5nfcEA/BdnPkiQQ7mBZ3io12OEs4yeTh2WDVZNkndwXHU7mtJRZAVL2TxJfR9rdji3yABHzjyWgC+qqcZQTisI+etUlNqT2ERFYVhERAEREAREQBERAEREBAzlx7p8fhP6/BYNrbgi4Pj5ag4bTEkFeh4qnIKxuaUu6/7WoDbTZc/ncedmHH4NvEujXlSIAqRJLRM+Mz5W+PksvmOYP7zSy8mGsj2nE7QOXPhupucZpXiKOHIPiAB13JKidlcFUFWpVxI+0LQAeMTcCeFlz1wpwi5TWkb1yYNqMfTWUamim2nNmtA6mfacfMmy/O9357x+ajPkwdwb/wBF9t8fPpP5rLbdKT2XRqUUSNXPf6xt0AVMyo17nP30nSJ8LzHmumcZm2jTc907ed9mtHMrH9h80e/vG1Wm73PB8Hbjy28wp01zknPGkeScU1HO2bTVqHtAH+VV2NyNrjqb9m8XkAfEbOHirSmWjef9Q5fviu9GnwIJaNufUdOS9lL+D1LBl6mZ1sOdOIpa28KjQSPMe8Pj1U3BZ9h3gfaafAXHxVzUptuCZvY8SOHpI+Kymd9ladQOq02NFRoJFoa7azh4lRi4SeJaJOUksrZpG5i0XbVY7kNUH0P5pVzxgFyzzP6ry/LezWJxVQ6PsmizjqcGgjeGz0tstllvYSgwB1V1Ss7hqcYPSmLR1lXW0wr05b/4/wDSqFvdZSLV/anDNA1VGTyBM/AL5/v1tUewHQdyRHpdSaWT02CG02NPJrRI6nh8F+vw0C8N5TusrcfMFv8AUkYd4ddxJ6uAJtz+Gy4ZhiWMYSXOdFzEEDe0u2XydrSfIj4lQcdhGVGOZVaSx1iAdJJ8CNivMJjrjZx/gxigDVb7DthcmPE8J5BWuX5bQoiKTGU+lO5PidMz6qrynFCn9nU0k7CSASOAvxHgr9pbH/dHS49eSunCdb6PRCMozSkj7NWNyPMkD4MUc4iZBI/3QP8AjK+jp/Ff/M1xK5vqNH3p6NI+UKvDJpI6U8S5l2Pc3o4j4jdX+Tdo3j2a/tDbWGkEdeB+azdMl50sBcfl5larJcoIh1Uh0XDQLA+PNb+LHkZTi9f2MnKlT1+73+5pkX40r9XcOMEREAREQBERAEREAREQBcalIHguyICur4UfhCoc4yzU2WABw25EcQtcWri/DgqM4KcXF+EoScX2RgqlDS1zi5kgCxMHb8J/dlFpOc8wwE+P68FvauUUnGS0Fd6WBY3YALnx+l0qWdmx8+xrBhHdlTUg1bngOA6fmulDsk1gsIW9bSC/TTC6EYRjHqloxucnLs3s81xGEfStFvHb14L4rPIpktEHlI0z9F6LWwLXWIlVWI7K0nbS3oSPksNn0+EnmOjbXz5JYksnnNLMnahNwTwBt5KbjM0axrgJNQ7Dg2eJHNa9vYukD7zvWPiF2b2TotENaFFfTot5l4Snz21iKML2XqMaxzHW3v12M9Z9VbVcW3VY+AA3iP2FoKnZlgENCzmP7E1NWqnM8l5yeB3k5RPOPy1FYmSP4sEQYA/C3fzco9SmdwAPD9V+UMhxbbCmP93/AMqdR7NYl3vFrR1J+QCw/wCn3Z8Nf7uleMrHAA+0fIfkrDJ8nNV2up7o90fDdXeA7KMbd5Lz6D0G/mtBSw4bst/H+nqD7TeTHfzXNdYaMzX7GUKgh7ZUdv8AZ/Rb7j6jRyDiB6StnC/V0Wk/TCpNeGPb2FZ/i1fVSKPYqgNy93VxPwWoRRVcF4kSdk362VuDyWlT91oCsGsAX0imQCIiAIiIAiIgCIiAIiIAiIgCIiAIiIAiIgCIiAIiIAiIgKjtHmZosGndxVXgs4LxBdfqo3bzFgvZSAJdEqhw1NwIGx9FxOZyLI3Yj54dPj0wlXl+m6OKNVulj9Lhx5rjg8e7ZzpINwqzDU3Ni6rRiialRzNgYnxT93NNOXp6uPF5SPQmmRK/VnMqzItLWvMg/BaNdaq1WLKOfZW4PDCIitKwiIgCIiAIiIAiIgCIiAIiIAiIgCIiAIiIAiIgCL4q1A0FzjAAkk8AsXnPad1V2jDB+ke8QPe/RV22xrWWThW5vCNXj8yp0my9w6cVn3dt6fBpvtxKxHafE4ksae7qaOJAm3QXVDl+aNLi5xBA2H1hYreXP/asGuvjRfuz2LA9p6b/AH/Z5bq1/vGlp1axFvjtZefYPHsfTD235wNvJV1bOQKFcVDoeHsNP/MJG3xSHMltPemz2XFXx/J6vRxLXe64FdV5lkec95F4K9DweI1UwSQTputHH5KuWjPdQ6nsyrq7DiHvfGqYE8Aouc07BzYIn93Wer4wms9xP33ADzIVji81aMPDruLog/RcW+39TtF69OlVX16tFjhMTYg3EbzsoWU0oLr6gSVMyfQ6lE3i645ZiO5d3WkEHYqMUkoub0Tb9UUW1GRt5StFlmL7xt9xuqOm6wJVvlGH0gu/F8l0eI591jz5MXJUeu/SxRfFSq1vvEDqYX6x4IkEEeC6hgPpERAEREAREQBERAEREAREQBERAEREAREQBEXy8WN4tvyQGJ/tCzyKbqFJ7ZI9vfybbZZnI8bppAEzzjnxlcM9w7w93dPa5oNp95x891m6+a1qRktB5gjdcm61ykdGqCUT0anmUwLdFVYqgxznCqxrmu8BboeBWZZ2rDQC9jh0uuOM7YNNmBxPCRColKxrBdGMUzYYfACi090S6dhxnhtxXOvlVWo37SkYi4sfgFH7K1HOYHudc/DwWlwuYAw0G4NyqYwT90WSsa82ec1qb8NVBE6Z8fRb7Is47wDuzDhv08VKzLBU6oLXAbb+PBRMlyUU6lpHOB7KsrqsjYuhXZbBw+4zeZ4csqPD9tRcDG83VO3HvqvDSPds0fUr0ztDlGqmQPJYeh2Zr95J0tBFpcNX+0GVdbwui92yurkqTNHk2CfTE1LWm0FcMNmT3VHRcajb5KVgwKbdIdLh702npPyUfM827ktdDSCIsIgjgfVeKuMVpk3Nt+FqzNAW7EEQrBmcOgEPiPTosdjc8bUDgwfd4bdFTU8ZUMG48CpfruC+08/RUvyN3jMY17nE1LkcN58PBc8txVUkBjz7Jkn81gsZjagMgxPx8Arzs9iXWbqAk35+agrpSllk/wBJKOEem5XjNctJkjjz9FYKgy6tToMJe67j7I4kDkOUqXh86a4+17I4E/VdSuxKKUns5s4NtuK0WiL8BnZfqvKQiIgCIiAIiIAiIgCIiAIiIAiIgC/CF+ogPK+2mUvo1NVGHNJ2/CVkcZgnEDvHweS9X7Q5a50gGxXnmZdmK2uQfqslvHblmJpquWMSPuhkdA0TqbJ56jKoquUtL9NEdT+quu7q0mRUbI5gfNQcmxEVHweR4hc+ymcc5NsLIy8IlAYjDkta46eXJWGXZpVaZDdS7docwYGzIkr4y3MG91wuqpRlgmmi9wWbPdvbwWkyPF6qkHYhYXDVhJOmRzBWm7ManO7zZo28Sr+OpKxFN7XRmwzWq1tF5PBp6+XisRhxb2tt59fNXOdve6IDSwXgmL3VOzDkS+P5T+qu5cu0/PCvjR6xz/Jzrmo6NNxEao+vBVNfDNc3TVMumZHTaOSl5pmppgNENMy7l0Vj2fyIkitWbc3aDu0Ha3AqmMG3oulNRWzll/ZWo6kHtLKYiWtg36n7s+cKlqVND9FZhpkGIdAkkSIOxB8N16bRY1glxt8IXmXbvNjiKj+7a0sLBTad5DSXE+pMHhC0dY5SfpRCyby1srM2quLgA0iduSs8I7+HYHvhzzZonc8T4AKlwdXWWlxMt4Hf08FdYjDNe3UPadteQ0DzsOipdSi2ae+UixyLEVan2lWXF1gDwHTlyC0NLEngfQCyp8ppdy3U9wNt7kA8vHdT8HiA4kMkFw3i1uMH5qHZ/LPGl8I1mTYyfYJBIBiOXL4q1VJ2byw0wXudqc4QLRAm/mYHortdWnPRZObbjs8BERWlYREQBERAEREAREQBERAEREAREQHOrRDt1wOAZyUtEGCBVypjhBVdU7J0TuB6LQIgM0extA/cZ6fVfNTszh2iO7afJadRMW1EkG2ZR/Z7DgyKYXQQ2GtEDkrHEtKh4bDnVJXnVfB52fyVOcUalJ3eBznNcbtNwDHDwVec2bEGAeA3/otbmeVGtTgEtcDIPCY4jksdmnZiu2SIdz0x9YK5/I48+/aHhuovj1xL0hYfD0sRUfVru00WFsx990Tp8BG/VWGaf2h4dglh1HlBF/NYuri61IPp2DSfdImDESOVvkFMw/Y2liKLHl9VlT7xLA5h6NEEeqrjGe94/wA/qWSUXt7OmY5/Xxm7gKQ+6zfYiTxNioxw/dyA6WmCRvHCfEXiPCV+5dlDqD3NB1tBsQ0tBHEwTa/NW2CyxzjNWDtDdxYRB5jwVTzGXuS9Y66QyTAaiNYHTi4cCCtNVwtMAamhzBuLiPHe8KJhmU3XAaxwECGxHpurahVgw6DM/wCkqSfzkgyKzBQD3ZkRYGTbp+9lDwGYDVdpDhy2KYfMBTqEAezJnwIN4+avMPkbK51sfBtIjh69VFL9R4h6et9Nz8NLlFXUzeYMKcuOEw4ptDR5niTzK7Lr1pqKTOXNpybQREUyIREQBERAEREAREQBERAEREAREQBERAEREAX4Qv1EBGfg2lfTMK0cF3RBg+BSA4LMdoWl0taSAtSVmMwsSvTxmLxeRXndScuxehoaTNuvU/FT69UlUFehUpToAc2ZANnN5weIWLl1SaTj8GvjWJNqRbB4mDefCFOY5jYkD2pvw5wsi/Mp/wD0DmnhafUhWuGxn2LpbqIBcIJg8gBFv0WBQsT8NuYNel257DLS0Dw287bKiyjFVKlRzKTXPLSYkgSNrTZd8qrvfsy52gWjnP72Wpy/ABpBAvHDira6ZWvZXZZGtEF3ZGrV+0c5rHGTpM2v+IfktB2fyY4cHU/U48rAeu/VWmHBDRO66LoRohF9sbMUr5yWH4ERFcUhERAEREAREQBERAEREAREQBERAEREAREQBERAEREAREQBVWZ4MG/NEXqPGUz8uHNcquAHFEXpEj/3OwqXhcrA5Iijglku8JloHFWTKQGwREPT7REQBERAEREAREQBERAEREB/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64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Chef Ingredients Bases</a:t>
            </a:r>
            <a:endParaRPr lang="en-US" dirty="0"/>
          </a:p>
        </p:txBody>
      </p:sp>
      <p:sp>
        <p:nvSpPr>
          <p:cNvPr id="3" name="AutoShape 2" descr="data:image/jpeg;base64,/9j/4AAQSkZJRgABAQAAAQABAAD/2wCEAAkGBxQSEhUUExIVFBQTFRQYFxcVERcUFxgUFhgYFxYVFRQYHCggGBolHRUUITEhJSkrLi4uFx8zODMsNygtLiwBCgoKDg0OGxAQGywkICQ0LDQsLCwsLCwsNDcsLSwsLCwsLCwsLCwsLC8sLCwsLCwsLCwsLCwsLCwsLCwsLCwsLP/AABEIALcBEwMBIgACEQEDEQH/xAAbAAEAAgMBAQAAAAAAAAAAAAAAAwQCBQYBB//EADgQAAIBAwIEBAQGAQIHAQAAAAABAgMRIQQxBRJBUSJhcZEGMoGxE0KhwdHw4VJiFRYjQ1OS8RT/xAAZAQEAAwEBAAAAAAAAAAAAAAAAAQIDBAX/xAAjEQEAAgICAQUBAQEAAAAAAAAAAQIDERIhMQQTIkFRYTJC/9oADAMBAAIRAxEAPwD7iAAAAAAAAAAAAAAAAAAAAAAAAAAAAAAAAAAAAAAAAAAAAAAAAAAAAAAAAAAAAAAAAAAAAAAAAAAAAAAAAAAAAAAAAAAAAAAAAAAAAAAAADCrPlVylp+IScrSp2Xe9/2KzeInUrRWZjbYAwVVXtdX7XMyyrCpVUd2RafWQm7RdzT8Y1lvB7/UqaPU8nX0OW3qdX19OiuDddurIquojHc0NTjGN2ajW8UlPfGf0Iv6useCnprT5dnHWQaupbbk0JJq62Z88XFXRv1TRvdJxNSopc2FH+sU9VE+U39PNXTg47g/HOWrKLTcHbPNs+9jotTxOCWJZZpTPS1eTO+G1Z0vg5yjxWUZ5fNF939mbmnrovo0TTPSyL4rVWgRPUw/1x90R09fTcuVSV0aco/VOMrIINVq401eT+nUp0OLxk3sl0uROSsTqZTFLTG4hswYwmmroyLqgAAAAAAAAAAAAAAAAAAr6+pKMG4q7X9uUdHrZyzdY3TXXyZtWjRujapZ4TTv6owy8omJiWuPUxMLdbVu9me85zHxBxZUXZ4a+Vo0i+IqrTTkt2v/AIzmt6jjPbor6ebR03PG+M8tSMo5UJe/c2Nf4sXJeMb46s4mcnOLTfmsnumjNryOaM1o3qfLrn09NRv6biXEuefM383QsVaqlt0Ofa5VZ4afuXqVRPMcvsjHlLSaR9L6i7Z6EVb5b4vfYyXM93byJlpVbuWidqT01OteNm1bqNDWeM2W30J9TG8GuxWpu6XTYptaPC/Qtz/cmrp3SRSV45LdK6s28fqTyRpYV0rO1l73PXXqXtF2TaVtyOMu+x65eLt2I5SjS7qYtQbNfOraUIp+JtexNqqvNjtua6ju5y3vaPptcvNtz0Vr123epv3bFKj365/wR0ZXWHlYJOaTksZ6djXzLL606bh3yJ9y0chX49+DeMlO0bXcUmn9b4J6PHqX5lKKfVr+Dvp6inUOO3p7+dOmlNLdpfUyOL1WqjXrLlb5IRw1+aTfRdTpdLqkkovoi1M8WmY+v1W+GaxC+DB1F3XuZm7EAAAAAAAAAAAAAGzmuIfiVJtPEemDpGjj/ivV1aceeC+R9Vg5vUz8W+CN21DS/HOjf4Klezi0n5xeGs/R/Q5LhXivF5cfsbzjPxDHUUVFrxfmXT1RzPDqqVa6+a+V3i+3p+5w21beno44tSvfl1em0Ud1ueUqfK7Xdrs9pajxK23cl1VPOHvn+TCKw03KLU6VdG/Iv8OlGUFjK8s3KtJvrt3J9JT5KjXSeV+5NqxHhG+ljlu8E8J9CO3K7ompSvsisRpSUOpo+zRFoNLuW6tNsw0ke7xfYa+SN/EqwTdkWNPRj13PYJX2J4UssmKzvaJt1pVnFc3sZTppp4Xky3PTdep7VpJItw8o5tfCNoq+72XcgdH8zx5ehf1VNSsuxjKimkuj3/crNZheLK2locqut5eJ/Uzra3l62L0aeDVaqmm2pYXZFpmYhFdWntRqOdeaSS5W7ye+EbTSaShG7lDm5Vhyu1f0I6VPkXLHeVr/AFN5Q0fLZ3UrbInDSbTszZIrGkGnhfxcqhzbLqkWJabmknz2sUdZxRLmaVuVPPp5GfD9fF0+Z79MdWdlYp/mXHbn/qGzhUjFyV7vZt97bemTZ6T5I+nU0HCdJzzvfCzL+PqdKkdWLcxthk6nQADVmAAAAAAAAAAAavilHKbzTbtJPNr49mbQwrU1KLi9mit68o0tW2p2+fce+EKVOlKdC6au7Tniyu3Ff57HIcN4LVcpThSlKKu78uE+qT6+iPpfFa04Xg847bpq1/Mh0PElGMObwxd7WXm3mx51615a8PQpkvw/XGaJXW+xcdXo+n2OwlKmqd4Rjy8zeIq127t+uRwydKLcVBeLry7rs7mfsfLyt7/W9Oaik0lcuaHhkp5jbw9Xt6HRaurBLl5Vy225Va3oRx1UIU7Q2j9t3+ly8YI5atKk5511DVy00k/yyu++xJDL5YtX9OhFrOIxl8kHd+djU8O4t/1Jwafhl37Yxjy7lZrWJ6THKY7dHp+HpZb65vjBcVKKTsl5WtZmlqaxppct083ubBa5OD/Lbc1x8I/jK8WUdXhOVsK23X0RdpO1iChU5vTDWbGxVPmjjdFfb34WtbXUvJIhrvt9S1ptDJ+Jy+m5DVw2n0ItSYjcwrW0b1DVypskgrWbJZLJjUV32tjyMZhvtl+LF3SdmVY0W55WF17vsKlNPDx6EFNVotcskqd/zK7at0/X2I7mVuohNUmo1aa6ttu/ZL+fsXq9dq3K7J7eTNVZy1HPzrZKy3X8f5LPEb3Su2rX3/vkbU+NZY31aYVeLaLmiqcZdVKXdrojZaTR8sYxSvc0nDk3KVR3327dvZWOy4Dp3yc8t5beSNsNYvbamWZrGl/SUFCKXXr69SYA73EAAAAAAAAAAAAAAAApcV0X4sP9yzF+fY5KvQTSTbTy7eZ3RpuN8PUlzpetvuc2fFy+UOjBl18Zc1+NKmpWeUuZXV4t2tkv8I1tKoozS5W10yr9V7mu1mlapyTe+z3ujDhdPlbSVuXpfGc3XucdZmsuu1YtDa6xKo/DKN1ur+xrNXUmqckkryxvjLS+zZhXpSTbSxfp7EXEqXNRSX+qL87qSJteJ3KK11qEujy1e+PJryI62mpKV3JJyebPr52Lmke2+3Uo6iDu8YbKW0tHls3UgoKTd+XYz/8A0Rq07xw9nfua6tRvBR2yR6XTyjRlFZcpPysW5zrSOEeWy09PwLurq6fZ+Rb0tWUU1zN+pR4fF06b7qTfvb+DZR1Sas0rvqi1Z/ql3tLimFzdH07oyrVbS53lSf8AcGp1UoNtOO3miWlqvBiPyvZ/psW5zPlWaR5huHVhLor2xdWTfr0K6pR8M5R5HhtNp2b3XZ/Q0VXik203JJJ7JIh4pq3eLurWbu8RilYm16/hGOf1t9TxCnCpFNYlFtY7NJt9t17mPEK7mly/K+3mc46jdRYcrx8L6dL37dDZfjOCS+Z9fQz5+V+GtI9PJKTSd+V+J93vb0NhKq3Z9ZPt0KNKinJ4w8u3tf8AQ29JXaUVd7LBEd9QWnXaxwvSc87flWZefZHTJlLSUVCNvq/Uscx6eLFxq4Ml+UprnpCpGakX0ptmDy4uQl6AAAAAAAAAAAAAHjR6ANBxPRct1a8W8fwaulprNtdVsdhWpKSszRamg4Saa6YfdHHmxancOrHk3GmqpvuhrI2imrX9MP6E7R7WjsrXObXTbfanSrXdrL6FCrXfNL1/uDbwpRvhWZSrKDbvG7v0KSvE9odVNqCd92ZcFnia/wByfvj9j3W4gsYbMOEXTnddva7K7+S3/LZTgtu6f9/UjouPnjyJuVN3X9uVqNFptXWWy/2p9I9bRTl89r+Q08Irwpt37r9yzX097NNYMOW35k/oDfShU5ViMUrd/wBjS8Yf4lFJt2U481t2rtWivWx0GuSWWrt7K/Ugp6TmjZrLd9sYeLdkRtaJ+2HDkuVJp4WO5JUotvDw3l/se14teFb237Im01JytGOe/wDLEbmdImddstNp23Zbt7eR0/D9Eqa7y6v9kYcO4fGkrrMnu39l2RfSPSwYIp3PlxZcvLqAGaieqJ1bYMEjJGVhYjaHqZkY2PUQlkengKj0ABIAAAAAAAAAABDqIKSsyVmDGkw09bSuL7orV6d2bqtC5rNTQfQ5r4vx0VsrQpWKdTT9V1JZ1qkd4pr2ZXfE0sOEl6WZz2o2jaHXU24q+LMi0cLOTvurZZaq8RoyVm2vWL/g8p16P/kh/wC1vuYzTvbSLTrWmVG9u/ose5jqfnWN0YqrTg3epFJ5+dZv9TJ8RoywqsU152/V4ZPFH2mpLDTx6/wVKsPNKxl/xWiv+4m/SX3sYVuIUXlTXn4W37WEwiN/jN0+ZX35djGEX9fsRQ4gr2hGUn2tYv6ajOTvNKK7LL+r/gtXHNvCLW15Rxpc2LerNjpaKjsZ06JZhTOvHiirntfaWhOxegylCBYpOx01ljKwAj0soWPbCx6QPLHtj0EJAAAAAAAAAAAAAAAABYADFxRhKgmSgJ3KpPQRZVq8Gi+3sbUEcYTF5hoanw9F9itP4YXY6cFfbr+Lxls5GfwouyI/+VPI7IEe1VPv3cavhX0LND4Zit8/odTY8sIxVJzWlpqXCox2il9CeOkNlYWL8YZ8tqMdMSfhFrlPOUnRtXVM95Cew5QjbGBnY8sZEoAAQ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xISEBMUEhEVFRAVGBQUFxUVFxcVFRgVGBcWFxkXFRMZHCggGhwlHxgXJDIiJSorLi4uGB8zODMsNyotLisBCgoKDg0OGxAQGzQlICQsLCwsLCwsLCwtLSwsLCwsLCwsLCwsLCwsLCwsLCwsLCwsLCwsLCwsLCwsLCwsLCwsLP/AABEIAOAA4AMBEQACEQEDEQH/xAAcAAEAAgMBAQEAAAAAAAAAAAAABAUDBgcCAQj/xABAEAACAQIDBAcEBwcDBQAAAAABAgADEQQSIQUxQVEGBxMiYXGRMoGhwRQjUnKxstFCYpKiwuHwM0OCF0SDk7P/xAAbAQEAAgMBAQAAAAAAAAAAAAAAAgMBBAUGB//EADIRAQACAQIEAwYGAgMBAAAAAAABAgMEEQUSITETQVEUImFxkdEyQoGhscEVUgYj4Rb/2gAMAwEAAhEDEQA/AO4w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l4EQ7Ww4bKa9INutnW9/K8zETPY3SadZW9lgfIgzG0sbvcMl4Hy8BeAvAXgfYCAgICAgICAgICAgICAgICAgIGk9YG3jSVqaG1gC9jYsW9mnfgDvPhLMWKcluWFeTJFK7uN4+iHJeo5J362sPIW0E72PFXHXpDlznm8oOzNlV8Q7DDUndhYnLZQoO7MxIUE+J+crvekfjnZt1ifJslHontpFuorrYXsuJF919y1JROfBM7f0nyXU9HphtBfZx1f3uW/NeXez4p71R57eqywHWLtJWXtMY5p3Gb6qi7W45QQtz5mV20uPyhKMkx3baOtYXGWocul+1oandqTTcjmdLcJo20eXf3Yj6tmM2LbqnYPrQUnvVsLbxXE0z6dmw+Mj7JljvCXiYZ89kSr1zBWyrgw4G9hVKAn9wNTuV8TY+Al0aCZjfdVbLXf3eqywPW1RcAthKyg6ghka43XFyNPPfI+w28pY8WFhT60cCfaWsvmin8rmYnQ5WfEhModYmzm/wB5h96lUHxyyE6PNHkeJVNpdM9nn/vKQ+82T81pD2bL/rLPiV9U+ltzCt7OJon/AMifrITjtHklzQmJXRtzqfIgyO0s7skwF4CAgICAgICAgICB5qPYEncAT6QOI9Ye01qYsqp0WzN4uQAfQDTwM6ugptE3lzdbfeYpDStoV9MvPU+Q/XdN6879FGCm87ty6qekNUVlwoW9IirULKNVsMxL6ai9hfhcDlOfrMMbc+/V0cV+uzpddKlSjUVKzAYhH7GpkVRhwU7l1JDsbm+ovpwnPi1Y23jt3+K/b0cWr9CqtGnVqYirToIjtTp5rk1mXeaQGuXTeZ166mt5iKxvv+zWnHt3VK4ahu7V7/aCDL/De/xmxy3V7wwY7BmkwBIZWGZWG5h8j4fiLE4i25MI0yMlCnmYLz1P3R+sjbr0hG9uWrYKagC1hLorEQ0Zvb1erRszF7eryaS/ZHpGzPjXjzYcTUWkubl5fpIXnliZ2WUy2mdolZKtJ1W3aVbqGLLaxuNwAQ6e+eWvxnPW8xFI2eix8Px2pE8z3htmVKjHsKLNY6/VkEHkXLW90lXjeT81P3J4dSO11nS2Jj1AtnU79MTkPoDpJxxvFv71P4n+lc6CfKz1Ur7Uo3JbFhd+Zaj1h+YgCXRxPSz3p+0Iex5fKY+rzhulu0iQKeMdmvYh1oN/KRmHrJRrdDP4o2+qM6bPCQOsDaaEAtRY8c1I6fwfLlJRm0F+1kZxaiPypSdZuPHtUMOw8BUT1LNaWRTSW/Df94QmM0d6s3/V6oou+DQj92uPkDaSjR47fhvCM5LR3qkUOuWgfawlUfddG/G0l/jreVoR9oj0T6XW5gT7VPEL/wAFP4PK7cPyx6JRnqsMZ1jYSlkLLVCt+6MwHElL30mpNdui2LRLbsPXV0V0IZGAZSNxBFwRIsskBAibTqAUzfj3fXf8LxA/N208V2leq/Au1vIGw+AE7unjlpEOJntzXmVRWe5Y+Q+fzEnE7y2cUbV+bb+qrG1aeNyU6eYVlyM2oCBbsCWA0B3W4kiamvpFse+/Zs4Z2l1vFAZ2HbZahGWxZntmtqEYgAbtfdOFyx6tzdoXTbbFShigHRjRCrTAJtdFFQcQbZmOa439ms7WixROPpPVqZbTFmu1tsYKrfPhHzE3BBtdiAupVgbWC87WNhrYbkY8leu6rmrPkp+kT08yJSUhEDGxvcZ8mne1AsgYA6gML2NxMVvG87yWmOinLDmJZzRtvuxHWdljstO85IsQcuuhFhbUesximLTzR1a2pmYnaVneXtRlw1FqjBUUu53KoufPy8ZXlzY8Uc152+azHjtknasNgwXRGqxBqutNbjMAc724gW7oPvNuU4mp49irExi6z6+TqYOFZJmJyT09PNteDweGpkCnQpgAA5ioZv4jc/Gecy6/Nmn3rOzTSYscdITVxJJt+ypsFBsNOY3HePjKeeZlZNYiFXtPa5zZQx7vLdf+3Ka98k2lfTHER1QxiLd9mso4a6mR7Tul36PmI6SFRppc2AFyb+7jJ81rdkeSHrs8RXANSlSUDUGpbN8yJby226yjNqxLSOluBrYQ5wjHDsNXHfVGvbKzDUA6WJ52m3gw+LHTv6K754p3UtDbqaZzpyNwJK+jvH5f2YrqqT2s23Y22UI7uoHnb3Gad63ouiIsuVFSuO5h0KbszqLfzCVeNmjtafqz4ePzhGxPRwB1LJTvcexTUa34ETo6HPqL5NpvO0fFq6mmKtJmKxuzFaOJoVaagm+bJUy2XMmncbedxN+Os7EubLdOqnEM2zKauCGpNUpWPINdf5WEik3CAgUXS/E9nhyb2sHI8wjTNe6Nuz85IRpmvYg3y2uLjeL6aXHpO1eLzTbHO0uNG3Nvbst9l9GqaYF8biKrLhVYpSQp9ZiKpNrKBU0XQi994J3LroV1OWs+HMRv8JdSKVmvNPSEzZuNw60O3wuDqUdoU61FKSJXq186vfM5pkakKrg6W74lWbxq35L22369eyVL0tXmrG7asP0/x1QrTpYJu0YXUHMbjNlvqqi2bS99+kRp8FY3tl+kK/Gz26Rj+sqXbm2MZiqatXoUyFuQlgtZlaotG60ixcr2mVb2Op3HfL8ebTYbbUtPz8keXU3je0R8kIbGrIRkpUENqxdxUNc0exKioKgCaMCwUBc920i3Eadd4n7/AGTnT36bbfZMqdH3RMURj7nDPTptZHsXqBWN27QnMoJuoBJawBubTUvqsXT/AKY7s10c79byscBhqODxWNqVa9aumzUp1LEKFNaohAU3Ju1yco4Eak6Sq+14jakRMz3hbTHyecz82iNjc1SoyoVR2LAVGFSrdjdneqFXvMSTYaC9p1dNpLY9pm3X0jtPw2c3U56Xt0hKwVCpWqLTpLmqNuG4eJY8FHEzd1GemGk3tLXw4rZbRWro2AophKaUUILm3auBbM1tTffblyE8BrdbfUZZmZ/8et02mrhxxEMNTaqtmA0AI9NefMzT3mYbURtLDh9o3qcgAT7gL6/5xkqwxKR9PIojdnbd5agfHMffJ7zt0RiN5VBa7b+NzKttl27FjMZewAvuAHwv5Sda790JnZO2Zhch7Sp7VtPAeHr5mWbxCE9UutjCxvmso53t6cZRa07pRERDydtAArk7QEWOcCxHHu8pKuS1Z3hmcUWjq1Db/R2lY1KSFUO9d4UnkeV+HCeo4XxKNRMYcvfyn1cHX6KcMeJTt6NUqYZ8OcysQoIJHAgHUW4Te1fD6Xjt1UabXXraI36OyYWvW7BXyC7AMtMWBCEXFyba7tNZ4u9JrO3m9HW1Z6wz4VxlrZrliKaJfg1yzWt7tZ0+F02i1/0aWtt1iGWlhVSj2agAIvdA0AC8B4W0nWloQserTEZqeIX7NQfFbf0zEpN0mGSBpvWeVGDOZrHvZfE2GnpeSr3Rv2lwSuu63I/KdyOrj27N46wFtgNi06euH7E1L8C4pUspJ52dz7zOVoI5s+9o67b/ALujrLTXD09dkPq+XJjlrHMqUqWKqMQSFZadNcyng1jVpmx42mxxPJSY5In3o/vdr8OpeJ5p7J2G2riX2RSxOennGIqNUqVLEYSlTDGitOlcZiua6KQ3eZdNxHLvgrjvyTE9v3+zpVyc9d4TNi7WwlNsEuLxFA1sNUqJRxC1FZamGaizo9ezHKBUyAZ/2lB33keWbdax8/gl27z8mu7Hx+EoYbHUTjKiYisaJbF0KbuKpWo71EoEWI0YDMxAJJO4WmxOHNbltydOm0fL1VeJjrvE26+aPgukNOlRw1JMPUWmmM+nV0zA5wr/AFdJWY3chVUkmwJEu9izTO9o8uimdZijtKVX6Z0jQxq/QyK2JxAroGIZAAoytXJPeZWBbKBa+UbhI+wZN4ieyXtmPrMNUw62AG8Ab/KdmkbRES5F53mZh0DojSyYU1Kft1gGepb2U3imvhxPM+Qni+Ma2+fLNY/DHR6jhukphxxae8sW0MWdTf5GcnHWZl07SqBtOzWJtf0m14Xoq5tkqnjbPr5THh7MTZPq4zur4XkOSdyJYRX7v3pia9Ut3vA6lm4nQeCj9Zm0bQxvumtivnKN53S2Yq1YGwOp32GvvMlyyROz4abknULy5/55THu+bMbs30dwjXOZCLEW4EW0EsxWmlovXvCGSkXrNZ82j7YUhGUi5FwfcbT6Ha/jYItXzj+Xi6V8PLy28p/hnrdOKzWurBtx1zD3chPI24Pfmme71FOJYuWPJ0XolUNTA0KjA56jVX132DFB8FE3MGDwacjVz5Yy25oXTDQ+TfgZcphF6n1YHHZt3aIV8vrJhKHR4ZIGj9bGEaphaVuFUX8ij/pMwxLiNRdATuG/S58dBvtOxOSa15ojf4OVNObeFrhOlarhhhqv0fE4dWzU0rDEU3pNrfs6ioCBqdPEi9tJy81ve8StbV+n3b+GtpryW2t8t1dtLaiYgoHqUadGmpRKGHSuKYBbOc/d75Laksd+shh1GOnvWpMz8dvvK7JpdVkjlpXaPlKNWqYbMCUqOwGhCIotwsWa/PhLcnE5tO8UiP1mf6/tjFwPVTExvP7fd7+kauFwgDAHNncki2/MqqvpKLcQzz+bb5Rt927T/j3SJvb99/sy4UYqo600p0kLMqA9icqs27MzhrXmvOfJbvaZ+c/Ztf4TT0jeZjf4K/6biLaV7eSU1/BZXvHx+s/duRwXHt0ny9EetjcT3vrQwWxs1Om1725rN/TaWuTHN/7n7uLr8MafN4fwTcPX7RQDkV7Ed0ZQfdu/CdbS0mleWbTPzcHURHNvEJ+xOk/0ak1CtfKp+rA00JJIY8h8/Ceb4lw605JvXz7u/oNXW1OW36MGM6SBxZVYnw3eso0/Dctp+DYza3FSO/VUPhXfVmJPnYDyno8XDqUr2cHJxC026S+LXr09AxI5NrbyM1s3DqzPRsYdfMR1XOA2/TK5a10cbjqUPv4e+czPw+9J3r1b+HW1tHVa/SAUzIwYcLG4mjbHMT1bUXiY6Sm4XFAW14Ae+V5KdGYlmR8zZRKIpssmy+wmFCjdc7/8/vK73hmsbseJYXJuB6yjuvqxU8Wt9LA+HxuJbE7I2q1fbKA1qgtbX8QJ9B4RtbR0/X+XieJdNVaVU+FXlN/wqtOMtnWdgIBhsMo3LRU/xa/Izz+ef+yXcxdMcfJPxBspPg35TKV0MnVbhGSniS29qikeWW4HxmZZhvMwyQKnpRg+1wtRbXIGcf8AE3/C498QPz1j1VKrrcWDNbyJuP09062G3NTdzctJi0qauLE+Bv6/4ZjPSb4pq3+H5oxZ6XnpG/VhNZftCcHwMn+svae3ab/ePqusV0nV1dRSHe7Ui5zmmagpgilde6oFOwHDNv0k40+WfyufGo01JifE+nwSMT0uJQCnQysTULd3ufWOzHKLi+8AHhY776Wxos0+WzV9u0sT1tM9vKfJGxPSvFkkkZSWDXyoDdSCNWBOhA0lkcPyz5wh/ktLXtW0/qpQ7fZH8X9pP/GX9V//ANBSOkUl5INnJFrqON92s3dPp7YccxMuNrtXXU5eeI2Zno90Eb/D/N8tiejl79dnwOpNqg0+1+vIycbWnayFqzXrVOTAoBdNfDjL64ojs1bZbT3fDpJ7o7PJtMTsdWGphlaVzjrKyuS0IpwbKSUYrffY2v5iamXR1v3ht49XNQbQrqe93/PQ+onOzcOrPZv4td6r7ottgNWyvcNa63O8jeB48fWcrWaK+Om7fwamuSdm41dp7lUm/Ia3904s0mezoRtHdExKVD7QYeBFvhJcuyUXYaIIOnoZnl37E3hXbdb60EcVHwJE9l/x+8zgmvpLyfGqRGeLesIqlSNdJ33HdM2LTCWAbMOyoHyuGuJ5rJ+KXoax7sJm0m+qc/u297ED5yuU4bH0PpZaVQ86h+CIP1mZZhfzDJA+EQOPdOOrTEGs1XBKHpuc3Z5grKTvAzWBX36TZ0+o8OVeSnM03F9AtqJqcDUPPIab3HkrXm97TjnzVRjmOmz6eidbssxo4hKm4rUoVQA3O4X2CNxF+RlVtVFbfD4JeHMwpa2GSmStWp2VQHUOjAZb6MDa5G7hfWXRqI8iMNp6xA+Ctr2iW33JZeF97KJPxIlXss12hiybh0c5SLhqbHUjWyt7VwBfwkfdZ6oY2qMuVqNI2y62APdCjiDe4X/OMuX0Y3ecTiaLrpRyPoLhrqRrmuosAfIfhG0+p0YcFVTLla+ZTY+vD3WmK16bITWr69CmwHeINhcWvw8pnlkiKlCmFuBWXTh+h4ydLTVVkwVv2lN7PNxU+Knfv+On4S3njZTOltv0lifCkRExM9ELYb0jeWJqR5TO2yrd8ymNpY3gNG/CY5d2YvMdketstjYrcEagjQg8wZRl00XjbZsYtTNJ3bh1cYw566VjesArAmwbJqDYbtDa9tdRPKcT0cYbRNez0Gj1XixtMrvamKu28W8JxNpdOvRVYmqEUsxAUAm+6w5y/HSZnoha0bNWxe2VqMWG4aDmeJPrPZ8Kxez4Z5u89XmOI28fLHL2jog1NoHhOhOb0adcHq3fZGPqU1uf2gtvLKLfiZwrz70uxEdIXmI2vbCFmPezBiOSr7N/MmQT2dL6LIRg6Jb2nXtD5v3vnEsraAgICB8tAWgealIMLMARyIuPjAr8R0ewlT28LQbzpIflJRe0dpY2hWYjoBs19+EQfdzJ+UiS8a/qxywqsX1TbNfctVPu1D/Ve8nGoyR5seHVUYnqVwx/08XXX7wpuPwBlkay/ojOKFc3Us6vmXGI4IAIamyHzzKzC/DcZKNZ132JxQjYjqkxQ9l6bDwc3/mQS2NfHmh4KqxHVrtBd1EsLjUNTbS++we+ksjW0licUqzE9DcantYar/63PxAImbZ8d/NmtbUVj0XpG1VKiDmQyqPVfKQve+2+O3X9DlpP4oZKNVGHdrG+uoCsPDiDy/TSV+Pq46xETHpPc9m0to2tExP7MxpNewrp71caXtfRSPjwj2zU1/Fin9Jj7k8P009r7fX7MRo1yBlemSQDlzBWGhJBDW1FjuvMTxK1ZnnpMfpM/wAMTwuk9K33+iFiXrqbErfwYH4i4mzi1NsteasTsoycPrjnabQ97F2i9Cq9Q08zlCisCLrc9468xpf9ZocQ0+bVV2r5d29pOTTzvbzWrbdUjXMDYfsFuJvovumjXg8R3iYbU670mFZtXFDEADtwtO65lKOrG5GuuhAvf/ifC+1puHxhtzT1n5Kc2onJG3ZX19m5ULLVR7a2U94rztz8J0JjZpTSFcah+w3pI7zCPLHq6VgMUi4fC1Ki5kamAy8bgAet5z8nSzajsk01+lMtPKQKroABobEjLf1JP9pGEndaSBVAG4AAeQ0mGXuAgICAgICAgICAgfIC0D7ATGw8st98yIWJ2Nhqn+ph6L/epofxEbzArcT0I2c+/B0h90FPihEnGS8dpRmseirr9V+zm9mnVT7tapp5BiRLY1WSGPDqrq3VFhv2MViV8G7Jx/8AMH4ycay8eUIzij1U2K6lnvenjxbk9D+panykq6yYnfYnHvGysxXVBj19ith382qJ/QZdGur5xsh4M+qtxHVptRP9hH+5VQ/mKyyNZjnzRnFZV4jodtFPbwFbTkof8hMnGpxz5seHZWYjZ9an/qYeqn36Tr+IlkZKT22QmkrHZW07IijK3ZllytqLsbqSPUTmausRfeGxjnps6P1b7NariO2YXFO5J4GowsAPIXPuE1fJa6mJhkgICAgICAgICAgICAgICAgICAgICAmB8tMhaYCNhExmzKFVStWjTqKd4dFYH1Ez1GXB4OnSQJSRUQblQBR6CBn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f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85937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data:image/jpeg;base64,/9j/4AAQSkZJRgABAQAAAQABAAD/2wCEAAkGBxQTEhQUEhQWFhUXGBgaGBgYGBcdGBgaHRoXHBsYGBwaHCggGBolHxoaITEkJSkrLi4uGh8zODMsNygtLiwBCgoKDg0OGhAQGywkHyQsLCwsLCwsLCwsLCwsLCwsLCwsLCwsLCwsLCwsLCwsLCwsLCwsLCwsLCwsLCwsLCwsLP/AABEIAMIBAwMBIgACEQEDEQH/xAAbAAABBQEBAAAAAAAAAAAAAAACAAEDBAUGB//EADsQAAEDAgMGBAQGAQQCAwEAAAEAAhEDIQQxQQUSUWFx8IGRobEGIsHREzJCUuHxYhQVI4JysjOSwgf/xAAZAQADAQEBAAAAAAAAAAAAAAAAAQIDBAX/xAAkEQACAgIDAAICAwEAAAAAAAAAAQIRAyESMUEiYRMyBBRxI//aAAwDAQACEQMRAD8AzWjii3U0c9UQMLgPQH3UQSA8OSIBACCJMBqibmkMcBOCkAUYCAGF06dPmkMYWzuilPGoToAQCUXTnv7o6dMu/KCTySGC0pBaFfZTmt3iRPCFSPZSUk+gBlJp7Ccc0iEwHjv6JH2hPEJjogAgkU48k7kAMTonTwk3igBoKeNNU4Tx4pgCnOvgnISI176JAClFskhonATECgI5IyIHd0iEAAR0SUgB7KSAoww1KE4beEW4qJE1EnHffmniO7oGO1EQE4CUfykAQFu4RC6ZokIgdEDHA8ZU+HwxcRomw1HedOgW3s3D755BYZMlOkOjGxWELDBgjTmpMPgHPk2HAcVu7TptMTeCj2dR1PkpWVuIHLupFpLTAIW/sDCSMjfPpooNu4b5mu42Pquh2RSAaOMInkTQNaKe22QA3muer4Fw+YXF8swF0m2hdviosMJ6Ce/Nc6y8JaNFG0ctKcEd6redstgJOfKbeSIURo0eXuuj+xEFjbMHd9O++qU2WvWwTTkADxH1Wa3DEkiI0P8Aa0jki1ZLi0R+KLSysNwDjw8/4T1MC5gmJHEfVH5I3VhxZWYfdP4psh35J3KyRJ4kISEUZZ62QA2vl9EgCM04HmnAEoAEtS78Eg6yRvrz/hMQxnzRDTwSj6pge+qAHLRqUycs5JIAxG5FIBIaQiYSqJFEozbgkIRbqBi5Io90gU47lIBqcXkjKfUW74K/Rw7J3XbwflBDQJ5kkQs4DQZ6ALfw+yQ0Nc8y6QYyASlJLsARQ3WBvKStXAu3GZXdkqtVhJAGZIVqsRvwMgI+64JbnRafxshq8dFPs953bRe6Go23ggoUC6Gybx5XstJp2qJi1sDa/wA24B+oj0utnZY+W+YWRj6IpuYNJMDmVr4ZuiiJcuiptqsN5uVpPsmw4sqGOd/yHJXqUEDmuCc7m6OqEaihV7KH8RTVeEoNwLaKGMb+Chq/MFY/Btw8VBVpOuBG9pOXorbIdBU81YoujodFTwtSbOEOGY70VsFZ3ZbRQ2lhAxzXwCybgkjwteOio4iswkEMDeLQXEHxJJW3i3BzbiQFHV2exwu37rsj/J4qmcrx7szDimAf/E20a1L5z+rXNHiMTTNMbrKbXE6fiyPFzy0qpjGCmS1xAOYvmLqNrw4SCDfS/wDS7I5LVozcFYt5E3ndRA3Uo76pDE4aJm80/BM0pgMQjeOHfRIHKfLvol438+80CANOdT5/ykpNzkPFJMDEB4J6aeNITtEgWTEFu9992TtEW9Ug7wRtPfeqAGDezonJgc/4TNHf8cU2KFojOB4GPRIZrfDOAEfiO/MdTp04LXfU3nEaAf39EGzqYFIC0x/KGm+ASeC5ZSuQiZjoMxPRE13zOnOBCPCQQI7KVSpuuuCd63jzWMn/ANNlL9QAeKu7PZ+oqnySx20QxkNzyAVZsqiqDHBtkWLqh+IAMENFuptPkD5rdw9P5Vx3w1U/Eq1nTvbrg2f8gN4x03gF2ZqbrVEE+Oy8unSMSvhA6qZyEfWT9FcZhgAg2ad5z3TPzH7K/iGwCuNRt2jfm1opsopOphDvonO0zW8WhuxgIUO9DhrePRT0rqjjqkVW5hrbuPEkWkclMnSsVW6JsbhYh48eibQLToHebyI8wsfdMkBLrY4yvTJsOzeKuluijwrIDeqsYukZYW5z6Im6Rn2yri8CHAFwmMvFcztLD7rxuW0dzHHmu1q5dFgY/Dgla48ri9AoprZhPEI2xHfJPXYZ6eqYFeitoxfYUQY7hMMvQHvoi4WKTR1z7CYhp74DuE4HeScnLPySFvVMQ4Ykn3/8gOUhMgDDacu/dSFvvz7CjDgD9O9E4OnfnCoQfRFHf1lId6R1/hPlGXf1+6ACI4xn5+HFQYoCRfTPwP1U7AJnjb+VUxj854C/elkgOzc//iDReYH39JVXETBAudAotnVCaVEZndE9YWxQolvU5rjSpsbKuw2uaPmzEg9M5RbXqEvEGwGX1VfH4g02ukwN8ZmBmJHSFcpOZUEi6x/KpviacHHZmV8e2m0yfv8AyuU23teo6RSBkiN6Mug4ruBsNj8wfBKvsdjWmGiYXMlLlckbxlFGD/8AzemWYcTmXvJnrE+i7fG1YYVyuxSGNjK/1n6rXx2IloHFdU8lxbMpK5mTszbLaVZ1N5ABNucwuwc4ELyv4s/4nNq8I1zIMgLU2H8cse0CqCx2XFp6H7wsMcPhZtODdNHUPdBgyD7owVSO2mO/U0kZ3EhS0sewnTvkp6FbNLCiAeJKytouBqfNMRBV19dxHyjxOX8qq7diHZ65XWeSacaKxp3ZqYKjutABkR2VUqNO85Hsr5QWzkctf6T4w/P4LWNOKM3qTJ8JTJv5AcFYxpIa0jiE2FZIBFrAwpasyBFhmon0RewKjSWgcVkY0QFurA2kJnqqjpouGzFx4EjRQMI4KfHZDqoGnvXwXqQdxMpLZIJ0z7lLe+s+engnjQ68OqEj2705rQkT7ye4Rbp8PYBJpEGfX6QkHTzPLLqgQ1M2F/b6pIxP7h5JkwMWfbmijgZy7FkAHZ90Qyyt9tVRIQ9O/ZERr2ExP8Rp/CZnf9zw6JATNcIn69YlZ+KgtdOsj6K67I9NFUrD8ogGR7mPqgZ1Xwzhz+FTJz3R1yC2MS2GmVFs9kNgDKyqbTxJDwwa3XDmnwTkVBcnRhfFNYmm5vEKl8E/ELHbuHqAh4BAdo4DTkQPOFY+IhbwK4nBYR4qTBa5pBB55grkwKLjLkdzjcUj2mtWMDciVA7GSCHiFzmzviEhoFYEn9zdeo08FrjatKpkQffyVzkpK0znUXHTRlYumWOyspaeLmFpvptcPuQR6qA4SnOQ8J+8LCUpI0Sizm/jLBPr0h+GJ3CDGrptA858Fm4LYDwA1zDJ5LsWVmvdusuGm5GU8LcFsYamOSqE5cKNnKjh6Xw683DHeIWv8P0A0uY6N4RrcBdkYDe5Xmm2ar24mo+mb7w6aAg8U4r1mLk56O+ZLeY48lXxdO+8NND798Fh7H+I96z7EZiZ8Qtarimm4PkbKcmNeCjJp7GY870376pq9f528YPsqmLr6gwOEpbIAePxJkmQOnJTii7o0lVWdTs9+80O5eCka67vBYtF5bloffP7rRwj53jOv0CqbqfEw4abJ6lYBpKw8ZUBW5VFrrncVT3ZgZqktlY6ozMWbT3wUFI8EdRx3iw5xNsrHn4IPw4+UwT5r08f6oyn2Sj7T2E+9pwtb6TonadBn3nKQGci56xnp6LQgYcgfue/dFPCEETNo0v634pg7LxTEFPh4FOnDTxckgDFFvtHfcInDQZ/3zySbfIeH2SIAHzXPPvVWSIajjkj3csvbxCAflE6Rebf0iby48DmIhADuYXANGvhlI+yuYXAj8QE3uLcwpcHTtJjvRSGoGubzP0K55ZPlxNFHVnR4cwsXEXrE8BAWjRrWVCndxPMrz/5LukaYtWYPxRi202gvMDsD3VzBbDD2tebOLQT5LN2xgjiKh3Wy4QGAxAIh03tn7Lu8NQhoDrmB4lYpRcfs2cnFHNP2K7hKYbBdwXWlkJy20nJVHEZvIzgdsPq4djnSSAPBcrsDHYzF/M57t1xMAQGtbl1PmvR/iprXUnBwJBsA38xJBy55qns7Zopta1pgNAFh9FunGEXGrZcLbUi9svDtpsa0CLLXwwWKA+IAi+edxr4rVwzXNad4iFjIcibF1yGmLHRcztDY+8JYDOov1nmuixb8o75q3gwLBEu6JjpWeWbTwpYQ4SDyzWzszB1arGlsyRPfkut23sim7cJaPziefLmrlOg1jWtAAAEACw6AK4xtUyXk6OPZ8OPcR+M+37RryPJb9LDgC1otbhw6KzimyVA1hBzkHzVQVaNG7Qz7IdkY7/ldTJ4EexClbzXGbZr1sNj2VWycO6N4RlaCQeAgEjmeSJw5bXhK9R6ViHWK53Gvkq2NoBzAReR3HFZWIqHehsk6DVRD5S0CXFFV9UOfusJ/EGYvG6RrxOSgZpxEqNjnNO+5oY4uAgZkXueOY9FK1+YPElenFUqMG7Js7WvHBKTnbgO9U1rd+HfJSF2XY8O/JWSBvZju2n0Cdojrn3qUxdeANZPP7Jg32Gl+9UCGFP/ACPgSB5JIt2MpjwToEZAGgkTrFvDmiAygzB76m4Qs55X9+aXGcu9VYgmtm/O82Iz0hS06RcQL34Hu15zUeQGuWg0n6rR2JTDqk/tmOCTegLxpkAWiyxtrtLSx3ArocRIJVHGYUPEHsrzZSp2dUdoh2fjPlN1J/qAAeSzm4R1NxsS0+X9q1RpXLiDAE+K5s0lKqKjGnssbLbFQEC5mfIeS6hrlg7JpgddfNbIdCWLYsnZI4qtXaXSdALIatYLJ27t0UmOIuQMh6Ld0ZpMg21U+am03fvbwHADN30HXqpaRNieyuP+FsTUr1KtWrJe58H/ABaAC1o4ASfU6rsWgWGffolkhxkdMdRoutaSLZqzQbNOCUGEVx74ySS2ZTfhnmoN4N1FzynitHCuyWMzENfUJaZByk8LEgcLLUom036pcd2U+qL+JJG7Am90VYTCqioXOA3rC5srDbm61j+tnO+ypVZfko3t15qTF2NlX37JQNvBNfxUBpMeS17ZaYseSd7tOKYMyi1x1VS6oSeyvW2NDCMPU3D+neG83ykH1WNs7ZtYOBxFQF4mwsDOg/xsM4JXWMpGM01TCh/5tMjcHSR0KMElF9BkVnEYhrmPcze3mzvNcQM2xY3MSLi+i0aov4RlxVL4nov3AGAyHAmYzNgGn9Tb9wr72ndZMXaPZd5gJhMW8creaIi/181G1uUnKEbsxPUAxPE638EAPGcmePXw7yTAnhry8wdEnCRfKIg5T45pmGRpB1GVpTEOHxbhbgnTAHh6FOgVoxwIExkLGb+qTbi9j6DnrOSYOBkGeyUmjOPpfhdWSSEmdfXpe1tVq7IxG6Q3jlznNZYFunhP3yzVDatctb8pgnLiDkLoavQM7uuzeAIULaJXJ7D+I33a/wCYjXIkey1j8RNGjvJebmxSTN8ctHQUaAEzCh2i9raZgDRc5W+JibU2Ek5T9grmGe7dDnnecc+A5Aae65XBpGqTb2HTxWotzCN+1QOfVS08K1+Rjkl/swOaqLbJf2ZmK2yTZoPX7cVXOzS8TUFswNTzPP2XRUNmU2X9Vh/E/wAQ06UU2jee61sm8z9lcItyGnWkYfw5iWivXH5ZdIHSx75rrKTs7yvPAC2tvjW/I8l1WA2jTtJg8CTHutZrZbZ1mBG7nqrOIpl7HAGCRAPDmsQbapt/UMuKo4ra1d4P4Hy2/MRPofdTpdmW27LWz6YYXMmS0xPh6RktjDPmZzC5jAVj+YyS4yTre9/NauGe6ZkdCiKVGkifBVS2s5rjfTpIsuiY+y4vaocHNqNzESOHDwzW5szaYe33TT1xMZrdljF1JlVW+KHGuIJIbI1j3hVRi4yB+iUas0vRapCTe2Q74K26hGUWUOzWei0HMB8kn+1EWBh3yLKSu2AoKLSDoArlSkHXGSlPw0ZjbVwYrU3NEh8fK4ZzmB0Jhc/gKLhRph9nCxBGR1XW1YFo8Vi7UpyQ791iRxsPZdeGdriZTVbKUdglFHG59OqbdgkJxa2TuvCcpsF0IgTMoFiNbXvwnuUU5GetuB1UZJkAgwRMzaeHHhdOP8ueWp0hMQhTdoXRyNkkLmDhP/U/RJMRlATEa6WE9/dFvHhpoDNrSk08fTO1rxz4cUqYy09jzP8AJVkkjeHK8Ta+lu4K5zahc4kH9ztf0jLPxK6MCTExmRkJzt0+2qyNr4cuMt4GemX0QgZi4esWvDxlN+fIrrsNgt8TodVxjmkcc8vZdF8JbQnepO0u06ETceBjzWWeFq14VjdOjo6WEYwfLHM6qnXcaLrXa7RXd60cMyVBXpgggCx9+XBef9nVVlnB7SYcnQeBsfJWau1mD8zh5rnqeynk/lt4KyfhsuB0nmpUYt6Jlrsr7c+KYEMDoNgY9uA5n1VbY+zPx6dR7x8zsuXRXtl/DLfm3zvaQpcLj2UXOZuPaASMrZ52JTbSWiq8RjUcCDbh6HuyvUNlbwmfMXB5qtjdqsZWJBG66L8Dx+626IJuDnn9xxMLSDtbJZDhNkU2mTfqIC3cEQRlGioC38p6eIg3SnGwRHtDDCm75baj6hHRxA71U9ciq2MiMjzXNYnEvpOLXNJA1UxlWmPZ1Ya1zTvZFcri8a7D1YpmePCPuq4+Id+wlg6fZV8RiA78ok/uOZT47F/p0FH4ma75XWOoP3U9HaG+4BgLj6eKwNkbDc90usDmT3crt8LgGUoaycrzqqcaFrw0sHTht02Ir7o4wjpmxBVbE1YInvRYZerHBboKg4nxVn8WAqJ2g0PazVwVmo0HUBOUX2gUvGRGtfvzCoYx0gxoQfdTVWxmbcVg7U2s0VGUm/qDjPGIAHTM+C1w8m0gm1RK03nTvJGTIufW3G3FBhqJLTH6fZHu6A58su+4XcjFjON9YGWcZpgOpz8fvxRFsc+Oc+E5oHOJteBlnPl4KiQmu5DyKSTQ7/Lw3Y8Ekwsxg828xAEjhn1Ujh1jnxQmCRp78SP6Sa4QCBoPL31VEktMzlEDn/AVGvMk8xbw+5Vwm036cbenFUybT199PRAEf+jDyd4acJg8QqVWg3D1sxujItm+dnDjHqtyiwuIBsDr5aBBtjDh7S35iR+Uz80jQiYAJ0E+KALNKu17QQZHHvVWsO1cRhcVUoGYJYfzA++ZAK6fBY0OAINiuLLicX9G8J2jocLorVXE/KTlAWNSxI1NlE7GfiWH5RmePTkuSXxNUuTNTBmGknW/9+aEU2m5i6y9obUZSa3fcG7xgEqJu3KG7LajXQP0nePkJKhY5taQ21ZB8c4ek3DVHkAO3bcybAc5lZnwVtf8Si1jjD2AAkzcCwPp6K5j6DsZTc51NwpWDZEOBmd6+RysLgTOcLB2HgPwsUGOcRILQRYO4Z9F348fHFT77MW7lo7lzLZ+iikg3MqNtZzZa7z4oRVbNjc9ZWfhSZbZUIyv36qYsFQQ8Aj1Cp4d97q/RAnOOn1WbKZj7T+GBu71Kd7ha91n4XCblQMqDdPErtDiABbRcB8f7Y3N3dP/ACO/KR+kCL+ycYOUkkRypOzssA0EXcXcNI8lfJIi8jT+Vwnw18TNqNAdDamrePNv2XUsxq0yJrTCNdnQ0X2kwsWvjA5xNgMvALmdufGrGSykDUfk4gw0cpvdWsM5z6TC6A5wkgZC38+ij+vKSV6Q1JRbfpi4r4yH4jw+i4sD/kcDBgWkTF7StGn8UYYtDi+swHVweQb/ALoIm3FX6tIugOFoAmATYRl4KQYFjXS1rJ+YCGib2y4EfVdf4oNdGVuythtoMrXpNe8D9b5DfAOu49AqWMDf9ZRIkHdLXjKHQ49MoHh4Lao0c9CBOeZtA6RPedLFMZTrMcQCXXAkkAjd8iRbwTjBR6BybNTBSCByMnjKjLAbazp/XsUQ4pPi5PHnrPqrJBLhxER427z5pn8bTxtPDyuiqOJFiJ79O9EDDkRfXr4+KYBb0W+31KSFwDr/AC3AzngkigMYOIsTz1z4CeqmI9eU92zUMQJ4D+JCJvCbm3K3XPMKyB8cYYY4dOJ76IAyabC0TDbgROX8HipYmbDL2niof9I0HNzZF4HtMoGFh8WGuH4jSAJsRuz0JVtuMuXNtwM+kqCnQJB3Xk8CQOUSIkIBsxpnecRJza0C8nIjVAD4wM3ZaAXEyRaN23jvAzyWfWDmfmDWkQdJ3XAEHyK0P9pZo4nic7cBe3XmkNjN/eXC9nNEZW8ZPFIDMpYoucJggyL3AOmtk9Par9N2RpHpmr/+zNzFSOUZxbI5f2i/2QSQ1zWj9JA9wTfLOFLjF+FJsmw+BFV01C0BwB+d0WkTYm+eQCu4HDUaTHAMbMkCIAPAgAC+vgqDNmOaGzUkwZNxawyFp53UrNmPAM1A60x7XjmlQzXw2E3GB9QjcJgN3g50Z7zWTbxjPmqGLwTKj2ilT33NJIsJOs6xCqt2dVmRUA4idPJFXwVTe+VwaNCT4CYbkikBYxrpEBsHXLgCL69VDQeGsLntLRvbocR8s7pOfFKrg6waJfvOOoc0cALEHTjwTUcHVDTvP3m/tBbZ2V5kHM6JcEFsLCva4iIuRkc1NTxzS4AECw/rqsqhsiqHhzIA1ytw3b9yhxOwnOqHc3rRElpECNJBSeJD5s3qlcFpAIu0GfE2HksPaPw3Sefxn/MQ0eW9F78SVfOHqtY0O/NcQ3cgARGd5voc0ODoV4O+bHgGzOliTbJOMEuhN2YON2dQe7da3IxYDTUEEQFo0NntDTTbvRJBLpJMDiTl0UzcNXc8ODG53BAuZzkGFJicNWndYLC8kNzsSQAePFVQitgPhSgxzXgTrBkttrE38VtYPDM+YyGxewt0jRUMTSxAY1xALhYC0DW+t1Ls3CV/mDrNOsiTGgBPhcof2BpGl8rRAggG4Hvwzspm02sJDd1xEG97nrb+1l1P9Q7dgfKDkSAdLSDbpClxTaoPyg72e8dwtnhEg258EAX3uB/O3K3DuEOL2kxhAFNnyNMnpJ1Gap0qLzTcau9vZAMLQSTmb24KtTwf5miYdm5xE84i05piNbFYzfDTugDkNVTJ07KMgaWta/8AHd0Gv89LiUAMbZajz4QNb/VM8Z5TOvP6ogCJ1icoz+hvqmBkiB1z4cSgB93kkoi7iCe+QhJIDLB9yip5Hq72CSS0QiaLjvio6ebf/I//AKSSQJELDIveSZ/+wVxgsOv1KSSQDtFvP6JPzPQ/ROkkMlpNHzKFjzvZnRJJBSLfHx+iaqbVOQskkkwQ7fynvUKNztdfl9gkkhASURb/AKt9j9gpqQt5pJIBkWg/8m/+38IsPdonn9UkkLoAn5xpvEeiYfmb3qEkkgIqDjAvo31mUq7vl/7R4SbJJJgT1XGW34/+qipOJFzq73SSSGWG59RPjOfVAXfL3+4pJJkh0B8vgPooWe0R5O+w8kkkASuaJFv1fZKLnqkkgT7IXmw5gT6IKB+VvQJJIBkpYJNhmdEkklQH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 descr="data:image/jpeg;base64,/9j/4AAQSkZJRgABAQAAAQABAAD/2wCEAAkGBhQSEBUTExQWExQTGR8YFxYYGRgaGhgVGh4YHRgYGBgYHCYgHx4lHRYYIC8gIycpLCwtGB8xNTAqNSYrLCkBCQoKDgwOGg8PGikkHBwsLCwsLCwsLCwsLCwpLCwsKSwsLCwpLCwsLCwpLCwsLCwsLCwsLCwsLCksLCwpLCksLP/AABEIAOUA3AMBIgACEQEDEQH/xAAcAAEAAgMBAQEAAAAAAAAAAAAABgcDBAUCCAH/xABCEAACAQIEAwUFBQUHAwUAAAABAhEAAwQSITEFQVEGImFxgQcTMpGhI0JSscEUYnLR8BUzQ4KSovFTsuEWJDRj0v/EABgBAQEBAQEAAAAAAAAAAAAAAAABAgME/8QAHxEBAQEAAgIDAQEAAAAAAAAAAAERAiESMUFRYQMi/9oADAMBAAIRAxEAPwC8aUpQKUpQKUpQKUpQKUpQKUpQKUpQKUpQKUpQKUpQKUpQKUpQKUpQKUpQKUpQKUpQKUpQKUpQKUpQc3jvEDatHJHvG0WeR6n6fMVTvGu1WMJj9odWn4ZIEzqBEAwdNOelWr2mw8tbIdVYyioxALkwe7O502qDce4IHJV1IJ3kfDv3o55QXImdWrNduGYi/wDamJUsRiL2RZPvveEKTKhYUefP8U6xrs4XtLjBdyvi7qhVJIzqREfiPezTHdK9RprXI4hwy5bRoLBSAWUT8TPFm0I3fKMxPLzic1nF2lt3MPdt+7YuftUTORd7v2erjNEgRyn1o0klz2gYqzcC/tJe2ELM9y0kh/wZQBrJUb9eQro4P2u3VP21q0yHUOrMkqNCAriSZ8OR9K9x9hQ9v3TWrgV99UAJAl26aknaBpvFfguh7htqt1zcYROZtRJKocshTJ0060SyLmwvtNw7KWdXTKDmiG76kdwbHUMCCQBoROldnA9rMLe+C+k93QnLq/wjXczpA2NUIbNtUOZZeSDBPdE6SIBnxJnXavWEQOIBZY2Zdczd0LbkiF0+UeNNS8I+kKVQNntNes+7FjEXBdd37pYZXLmC8KCsjTlusxvUts+0+4jFWZHKjMZXSBoYdMsT+8u/KrrHhVo0qC8E9rmGvd26GssNz8a+JBUTHiRHjU0wuMS6oe26up2ZSCPmKrNljNSlKIUpSgUpSgUpSgUpSgUpSgUpSgUpSggnbJgcWupBtqII3UmTP5fIVuYbi9rEWxbxQGYjKHIyh5/CwOh6gHymtrtd2fe6BdsQbiiChMB18CdJEnfTXyquX4zlLW2Btushkbkw90NQdIl/pWfVd5nKYmmN7CywuWLgkMXy3NRnK5QcwEiIESDUI4x2YxFgFjh3b3NpghUZgb1w/aXO7PItBPUdK6Vjjty0SbdwiC3cPeWE3EHVeY0Iru4Xt46/3tsNEd62Z36qdfzpsSzlFWX8MlssBquFtDTY3MTc+83l3iByyoOtfvu3suw94D+zoHusYP2raC2kiJBJE9EY9Kt27xDh2N7t1bZbTRhlaeW8GuNxT2S4a6H9xea2XIZgxzAxOmuvOrmp5Yqw/EubRigvPHLYordSQyyP3j0rIcQWVRmIL2zdCwdZ7wAiMihNZk/XTu8Z9l+PR7jKEuC4R8LjXWR8XpUYx3CMXZebtq4py5SYJ07ogEeCx5UxfJupim/vGyGV0Ve9kVioDDUQCJGk0N7KRlV3c6EaRnOnwc9435mo3alcoJIGRlYTupjQ+E6xWSziLgCwxH2cT1KfCf0qYalODurmd7sza7oU5z7wiMyyRAK5gw1IrPw7tHiLF0XbJ9yDE5Tm94JILNbgiZ5HTXSo+vGL5OryJBgzs4hue40g78ttKy2uI3yoDP4adc0H05+c9aLq7+yvtHS/cGHvAJeOiuv93cPhzUnoZHjyqa184cAsXHv2hPeNxIPMGVj5Ga+j6sc+Uk9FKUqsFKUoFKUoFKUoFKUoFKUoFKV+E0H7XJ492Xw+MXLethjEBxo689GGu4Bg6abVh4h2yw1nRrmYgwQonXpO315io5i/bJhEMDXwzSR5hA3h6a0akqP9pvZvicMj3MPcF+2Fu91u7cGchh+62oI5bjSojjccVdldWtE3rK6gglYM69PKp7xH2spiMNcFi0ZBVGJ13nMAIEmFPhqD4VzHspjrILLBG2YTzmJHl5xWenbjudoi3Fc0T3s18oJ1AUBdtj946npXrh/ae6jKbbvbDPlAVzljTUqZGmtYeKdjL6GbDFgGDaxuVgf5nbSB0qK4y/fsEI6ANaZlOsjM0nLppIzcieVMLy+0+PtKxJIPvA0GBnQDXzQ+I5VvWPaPceJtBp/C4MnwVgDzqsbPEkIUEld2b+LWAPp8qzJeVgNR3tTrso6/SmM9X4WQ3bHCsZuYRj/kQ/k3lXO/9Q8MuOS2DZdIgArp5K4FQ3+0FA+LLmPU7Dn/AF41+2+JKZMyNzPIch607TOKTY/ivDv8LC3SdN7hUabT3mP0qN3cc0/ZqFHISW+p3r9bFKdCFkaTHOJPyFZbPElHTyA1/rUfWiyJR7POMpYxdu7iQDaEjMR8DR3XgbwfPQk7gVfuB4hbvIHtOrqdiDXy42MD6EaD5g8pB20O9bXZ7tNfwj57bkMok/vLJBDA6GD1nwpE5TX1DSoX2K9pNrGBbdyLd86Afdc/unkf3fkTU0rTnZhSlKIUpSgUpSgUpSgUpSgVBfafx25ZtLbSIb4/IzA3HT8qnVQPtrgxeuXEM/CNOojdfWfl85W+HtSOPxJv3HDFltohfKs6xtJO3xb+QGtZuHcMW5aJuolrMpa0NFDHRSCu7fAT4d4wZrJxPhd3C3FuLDe770xIHeyjMPFgQo1Jia1Di/f31VclhGy2+9vbzvNw2wBIEmSW1A0msuyU9lPchLllYCNAV1lc3dXvSdc0zJ29KknCMa2FbI8XLZP3vhYHz+E+PlUAx1psPiLim40WUEOZKqDoI0Gp0EaQSTGldfgXbZLkrcgqTJPLuh3Mz6DWh8YtEcEtYlBcw7aggm2x2K7CekxrrNQXtD2aNswVFu4qtlJGnvbsZ7knQ92ROpjyFZbOMKNNq4Q0oBlOzP5EHxMAjwqQ4Lt8SmXEIl1JIzd3WDGoOm+k6eVXftMs9KuxvZW2ZFpQTmWxYB+80D3l541Op+p6COTi+zSKtx1zMquLNoH4rtz7zeXw6dW8Ku5uE8NxRVrbfs9wagTl1PRT3T6VH+KezXEW2Q2nS9btEsq6qxZpnw31q4xsVLjOAhPe65hZgMw1DOZ7q+ik/LrXk8DKM6sCPdlQd/ic90H5HWpNjOE37Pu0uWmAV2dtNGadNefwgfOuVirzFWk63rmd+vdOk/7j60XI0E4KTMtlOb3YGp741PnImszYIKSZkE6KATqu4O1eruKdvea/FcFwfxiNfpS4HJbvETcBH8Ud4x86hkZuGXQFILqCDEk/EuuXfWKyXMQgJghjsI2Aj89/OtU4OfKXP+U/CPnrWW1w2Tr4f9uv1g+dB64ZdKsMsyIgjryNfT/AsU13DWbjfE9tSfMgSfXeqK7K9mPe4m1Zb7P30sCR8SLOYr12IHKfI19AWLIRVVRCqAAOgAgCrGeb3SlKrmUpSgUpSgUpSgUpSgVS1zjt48Qul2Jl4PQIIiF8o84q6aprtJwoWsXc0AcNIJ2ZSZWTHQ79azydv5Z263FOBtkVyB3tbdwfCXIIRtoESWgxHmJqEcQ7HJIy91Z1YaZLFsQzgHQvcb7x6jxqV8L7Q3LPcYdw7owDI4/Px/nW/eu4O+uQk4dnyqVbVGVdcik/CD6HXbSntq7FZLisVatqC4a2LZu5Lve9zbzd3vE5veNIIAI+L5czCMqKLVyzkFzvmJDC0R8TxEiCIXfU8yJsjjPZu7JZlFy3euq9xrZlfcoBlQAd7ryjvVGLuFF0lX0fFXi17TvLYtZu6eYnKzR/D0FMNRi01+24uWrqmQHy5vhTLCkg7NE9da3G7UlQqMhzCzlnXRyQWYx4zr41tYjAreglcpxV37v+HhrUyF08H/0LWkcNnYNGX3+IA3ECyhXMIO4knnHdoa6bcRh3ytKh1tBfxHkSY5GPnXQsdrr1mclxgFYIIOZSfJ5ncaCN6hhuAE5WKn9oDEnUZZXK0dRr6GsX9qXFgEKwW8W06wukeMAipheX2sO77TLl1lF23baJBEMnIbkE/LnX5/6wwzOQ9iB+7lYfWPyqt7fEwYkEd4knfQeW9ZrV8MN9WMa8l8fGtdsZFp4Xj3Cjq9tVn8Vo/P4fyrdt9pOEmBCA9Ta2Hnl6VVFl52JGbbwUc6yW3kzy3I8NgPX9abTxi3P7Y4MJJW038NomY8lrFe7f4DD/APw8KGffN7sIJI6xm+lV5hsE52R2jUwGP8R0HWB51L+z/s9xWIIzIbKc2cEac4U6nXyGg1q9mSN3sKL+O4qMVe/wwWMbKIKog8NdvA1cNcns32ct4Oz7tNSdXc7s3lyHQcq61SMcrpSlKrJSlKBSlKBSlKBSlKBUd7W9jkxiyrG1eVSFcajwDjmAdZ3H0qRUosuKL4vwq/gmW3iAJYoq3BJS4TmByTGolSRuPqeYcUx2MAhYEiIeQdCJ3HKr/wAbw+3eXLdtpcXeHUMJ6iRv41CeL+yDDuJw9x8O0qQCfeIApkDKxkf6qzeLrP6fas8Lx6/aP2bRqdAdO7vIYRyrLi+2DXARfs27jHZxKmPPUfSsPansziMG+VlFyHds6ago3KSAZHe0jQiuJ+0gRuPsTpqIYEA+u9TuN9V7xHELOhAuIVUgDRgM0yB4Qd451oPxC33ftIyAgSDzzGfm1ZzjlGUg72wQTBljqTrPU1q3LatllRqB+mtXtmsLXFIjOpGadCP18hXjuk7j453G2vjXpeGI2XSM3j5fzr8/sVYGsSCflVZ7EsptK6ZufX1rPbS1+JdIO/QRWMcKtDcnlzHOvSWrK/veevOJ/rpUVsYV7ZML3j5GI23PnXRwPaTEYR2OHuR+JAAQQBMMG0Ma/SuV+3jQIuUNOoHQTWLDXQILEiCdDMGY3PnrvVFvdk/bU1zu4q2CANXTQjzUmJPhHrVl8G4/YxaZ7FwXF5xuJ2kHUV8utc7hdY7hgj8Q6HwEyP8Aiut2b7QXcJiTkYqRBHkw+FhsR1FEvGV9OUrm9neNLi8Ml5dMw1HRhow+f0iulVcilKUClKUClKUClKivbntcMJbyIYuuJn8C/iPidYnp4UWTXntV26TDE2reVruxZvgQ6bxudZgetQy92jvXSSMU8r+Fig+SQOQqOi+CQxZs7g5e6CTOWCSToNzGh+tZExk5dmVjlJj7/XUmekAx4cqzrvOMjcT2o4vBX8jv+02tDDgZiD0cAEGOsip/hvaXbdVcWbnun+F5GvhG2bfQkbVS/aq2PeIeo/U+Eb85J3kzU79mAW/w57NwSqXGXfXK0N6QSSPGrGOUkWnwzi1rEJnsuHXYxuD0Ybg+BrBxTtHYsKxe4oK/dkTJ2EeoqgMR2gxGAxV0I5VmlLnL3gQwGMbSADI/EepFcK92na603SSNgi6CfxN1jpz50Z8Zq5+zlxcZh2w95wL6uz22O/fJLADmJJkdI6VFe1fYhVMXkZIk+9X4SgBkhogsSRodq52FxYfKVfIwOYEHUEAtuBIPdjSpzw3t+yAW8WoYGQHyyDG+ZdtOq/IVmV15TPSmeL9iGQEhzFtAzBwRlLnuosbmJO33T4VyMVhcRbcq4YMoyQY0UaGvoW/wLAYwTacISwchCCrMsEZljw20qJcW9m+LHvGti3fzCBkYA6klmKvB6da059Klt37uw5jKNNhzavXvrrf5u6AB90bnyqY8Y7P3bRuZrDWzCooykCF3IMc4WuZfthfeECICou+2kx/oHzouI+FdoMtrLbdNM3lRUy5d4yiY3GsSZ/Su3cYAsBtkCD+ER/8AgViuNow5G1l9FBihjROGX3shyoECTPxchEbc62QbaW7gDBy5MCGECTOp6b1kuuWDEnVrYJ/jUmD51lXDjMT+8jesd751FYLGOChgFzEnSdoiAY5mB/Ka2MBYZ2mNTGvyj6Gfn5Vt4awFIIgEDQgAbN/Kt3DcQtr3U7zbADU842/WjUi6fZhYyYBR++36f8+tS2o17PMC1vAoW3uEvHQGABPPRZnxqS1qOPL2UpSjJSlKBSlKDn8d4uuGsPdaNBCj8Tn4VHmao3i+PNy9nvjM95mESNDq0bbAQAOU1Le33bH3znDWipVGkOrghoWTJiARJGh69KhWNVWugBCABoZGqgwoMzu0GOgjnUrvwmRiXEySVK3IJtiJ+0cydOgggEydFrbCLbYIQSQEc6qqLCtJUDcEk8jyr0uRFKvIVjn7oiCCJChSRoCeetali7K51RrYIzLmZQwVjAJZtiVSdOulZbcnj18vck7wI+IaRyzb8qsL2Q4dhYun7rONPEDU+FVpiHzXWJnU9S31Op86uv2bcPNvA2yQe/3tehOn0A+dWOfP0qft7H7ffA+7dYdYhU/5qFXBDEipZ2sxQuY7EuNjeeNdNDlH0UVFRcOY9Jqs1u8Ju3Hb3Y1mTJJ00O3z2rs2e0pVXziQVdJ3E51YgHkcv9bVrcNwsNbuoochgAp2NxtQkTsBqWNbmPxNm7Zy/s+RzIQoZRnBm6wV5IWVEtOwIqNzcdhOL2HcaZAbrLnU65QmYKOW8V0+H9p3UIUxJByPcbP3h3SQEAaSZnqKhV7D2Gt2ypa25BMAyDctwo5Rr3jJgAaaRWq3CcTbUNntsoBUQxIIY8pHU6GhVqj2i4ggZ7dq6uQXTGYZUaIzElhzHqfCuJxjtLnY/wDtLa93OZb7p56r4j51Xv8Aal5SUZW+AW257fD9Bt514PHWJGaZK5W9IAj5CrtZ/wApJe4/1wlo9O8NfpWhf460DLhbQ5c2nfSuSvGAQszoNfMbAf1zr9Tia6GdgWIg/FyFVOmy3EbjaCygJ0BAb5bxWNbV9hJYCRPKYHkKxLxQACJJAJ2+8d/lW7aDPosjYTHLQn5zUWMicNMfaXGbwB05fzqY9hex74q6PdoUtAj3lzkBzCk7seQ8Zrt+zPstgLtvNinW5iA2lpnyiJBU5NJJaeo20q4cPh1RQiKEVdAqgAAeAGgpiXlj9s2gqhVEKoAA6AaAV7pSq5lKUoFKUoFcrtNxI2MM7jMG2UqoaGOxIOkT1611aqn2j9og98W7brFoMCyyTJgMCDpMiPInWjXGbUNbElr3fJbvFmACxO0QB1nQQAB6V5S0C5VZQjkoBAPImfE/n1r2qqCzA6ucw0OblJLdNiOWvhXnC3AEzliqAE8yTGjOTzHIdSZ5Vl3ZbjCzIlQoLMDOs5ZgnaTsBWjxDEn3QzlZKgxkzHKwmC8Qu5HOtmzhVOViYCtma0dO8dUzM2pEyY2gEVzuO4sk5ZbTUjOGE8mAAjbz3orS4Pw9sReS2sE3GgkdDuT6Ve3aLHjAcNuOuhtW8tufxmFT6kH0qvfZLwc3MS14/DaEf525egB+defbL2m97fXBoxyWe9cjY3GHdH+VT828Ks9OPLuq3uXCFnfxPPTn51yrN3rU64T2AxeNw9y7YVSLZjLmUF9JhR123iZ0moviuGNbcpcQo6kgqQQQRvIPkaFdPgPFxbESCBmK9Q7LlnziR611ndcjZIJW0tm3B2Ln7Q76kkf7qhjYLXQxW/hMIwErdg6Rp18aVqWpJi+H25u5VKwUw9obgA/GT1Oi/wCo9awHA21trZBMNeVXPgmWSJ65z8q0FtYiNHQwZ6d7Tn12rAxxAgG2GAMiH56Tp12rOxu66TFZZsxBfEK0c1VCuvn3iPSsJxCjKSJyX2eIEZHCAgT/ABMda0XxFyI9y2/4p1MdB5Vrtibmv2cTprNVnWd8KkKMg7jGT1V5I+WYD0rHb4MNBp95D57qa8e8vdF5T+nOva2Lh+J8snl4eVEbdrBoozNAGh9Ygj+utZFx86WxoNMx/StUWEXViWI5t5E+teWxsnKunL0/4qNei9mDs4bXlEbgR+f58qlPZr2oYrCEKbhe2pgq3eA12IOq78jUUW5IZklSFgxo0A78/wDivRw+hfuyFIbkGnbbY860w+kuyPbuzjhA7l2JyEzI6qee20SKk1fLnZXij2b1tkJDKwI/rn/Kvp+xeDorDZgCPIiarHKYyUpSjJSlKDn8e4oMPhrl4yci6ARJJ0ET4kVQXEMW7EghmZwWuHKSTPxE9WmRE1ZXtd4nFu1YH3y1xt5AQHL8yT8qrO6xyoBIMLJzdQRGXxPjUrtwnTYcxZdm5yJG+/LyJJrAoGkEZUUkgnu92FUEj8M5o6npWVkctAIJGphdFn70ayx1OlY2cPc1Cm2AB3kgsWGqiQNSoXwHrUbYv2kd995g9/McyrInz0I0gAVxihe4AgksQFy8zOmlbvF8eWIEkeBju8oneP5c6kPsw7O++xBxDjuWdB0NyP0Bn1FJNTlcic4E2+E8LNx9WAzfx3W2UesDyFUfhme/fLu3fuMSzGSJYyx68zUr9q/a4YrEDD2jNrDkgkbNd2MeCjTzmu57Guzha/78i8gtiUbL9m+6upYjxGg6HpW65T7Wn2T4CMJhLdmEzAd9kXKHb8R5kxAk7xXB7d9quF2lKYtbeIuL/hBQ7jmAW+4J8ee1cD2ye0C5hyMFYYozpmuuNwrSAinkSBJO8RHOqMxlwk9Z6/nRlJeOcaw2Oxa/s+HGEGXKFBGVmAaNAogkwvyrjXs1o5WBBAGhHqK5lq/DCCQeviNiPUVKsNxzD37Yt4tSrja8v6jfz3HlT2uuWeLjXf4gw8tJ/Kh4mgnUd1xHkY/lXWudiWdS2HuJiF/dIn1FcvEdm7qfHadQDqcpj51Mxry15biS6jNswj6SfLSvB4mmuu5jY7Dn9K8pw1d5mAW825Cs6YBFBO5RAR+9cO58tD8xUXtgPEwSNDqZ/lXm5i3On3oMjxPn/WtdL9ktrmEEhLcL43DEsfkfmK83LSAERqbACn/7O6SfqaK0kwLkye9ziQJEa7/KvNxAQIkkGJiDAjlzFdO6ytmCj4wrpP3XUajy1GnnXg3SWJVQs/aL4MPiXxBA+tMBDaXMwzFmHLQAcjtr6CtX9mZiqjSYE8iY0zenMfnXQtWec91SGHQBviXyn8hX7axNq3pMxp12Mr8pNFdPslwhnZQFLO5hR1PhPKIMnbWvozhODNqxbtkyUUAnxA1ivnzsni7l7H4fJKot1NdQfiHTr0r6OpGOZSlKrmUpSgqH2rYgNjlH/SsidJ1YsevSPnUKuqGbKkzdYE5hJIADf6RpUt9oZzcRuj91QfLIP51wbOHRbgktmIy67TA6ctNfPWo9HH0wWMVF5kzBSqlVB2z7+gAPrWlicR3JYknL3p55u8GWPHT0FbuLxh1Agb6nTvCYYj/KRrUdv3s5kTHIcwCZiPU/Opi2smCwlzE3ltpqzmBJ0HiegAFTbtV2lTh2FXBYU/asveYfdn4mP7x1j/wKjeH7QW8Bab3cPi3BU/htKY0PItI1H5c4qma45dzmZjLE7knnW/Tle3Q4BwR8ReW1bXNceQASBJAJ3YgTod6+nOzfALeDsC1bzROaGbMQxiQDA00qtfZNwuzYRsTfI94xi2pSSgE/aK0aZg0aRtz0qw7nbCyPxn0/maZWbfhRftosH+1bzHmEjyyLFQK7bJgjQj613+1HHHu4y+105i1xtegmFHkAAK5RA5f10pVcl1IP1NZ7GKB0atxx1E/1v/4rSvYWdRpH67DzqGOlhHZDmtuyN1UkflUn4V7QcbZ0LJeXmHXX5ioNbtuk76aHz6Vt2eJERmWRJ28aunXysS/2xwtw573DUZtM2VwJn5V7vcR4S40wl+2diAdvD46gdviqkakg5enMbbVutxdTnhhqA/qOXntU2tSRILuI4eN8PeAPMHX6NWi+KwOYEWsVpylflrJrk3uIIS8EbB/nOnnqNK9/tgloI0AJjqZgfUaU2mR0rvHsGh+zwjvH/UdhHoCa1L3HCw+xw1q3zkqXYf69I8IrGl0aiZ7oHmTMfnWzbUsYUZiQFAAmdeQG9FxoNhr90gXCSAYAJAA8lGg9BWzh+DKplmzRyGnKdasTgXsov4hRduXlshi2ZApZ1IlYbUAERqJ0qccB9l+EwzC4Q1+4NQbhBUGI0QAD5zFRNkRn2Z9kHa4mKdQlpBNsc3YZhMclGp8dKtWlKrnbpSlKIUpSgqn2n8LKYsXtct1R/rSAQfTLppsahBx+pOi7SY5efkPyr6A4vwi3ibRtXRKnXQwQRsQeRFVzxP2LmCbN+YmEuL56ZgY5xtzo68eUxV+Lu5zpsdI8JJG2xE864vEcdl7inXmdNPCetSHj3Z7GYdsly01oGRmaIbyeYiOhrk2eDhT3oY8h58vE+lVb252DwZaCRp9DU17H9kWxDZ2BFlN5++de6pjkRrUh7Gey67iYu4gNYs6ELEPcGh0H3RGkkTVuJwS2qBEUIqiAoEADwApM+Wbc9K9voU0jaufexlWBjez08pqJca7KNyBFdHNTfaPC/wDuLkfeYsPI6/nNaOCxSocl1cyTy0ZfFT+hqa8d7KXfiykxzFRLE4MjRhFc2nTXs0bqhsNcW8G+7orr/ECa1MTwa9aMPaddZnKSNOc7cq07VgqZRirDYgkH5iu1ge2eMswPeC4BycT9dDTprtzHtwCCIlpMivNq2vdHQnl1qZWPacT/AH2EVupVv0YfrXQtdoeFXh9pYa2d9bU/7rdM/V38V+mDWB4qV2FeG4eh5brHrrVn4XFcEadACORS4P02rct4vgaQxRSRyyXD9Ig+tTDVRf2cvqVGniNq62A7JX7p+zw9xhII7hjaDqdKshfaFwyyw91hmOXRStpF+RJmsPEPbM5kYfDKo5Ncaf8Aasf91M/TfxzeBex3ENreKYdfR2jfYGB6mnFcTheGubeDm/i10OIeCtrr7tRpngxOsSdZ0rjca7Z4vFArdvEIdPdoMq+RA1I1+8TW12M7GXcdcGRSlgHv3SNI72iT8TaRpMc6nR38ra9l9pl4ZazEksXaTuZdtfXU+tSusGBwa2bSWkEJbUKo8AIFZ6rnSlKUQpSlApSlApSlB4u2VYFWAZTuCAQfMGtfDcJs2/7u1bT+FFXx5DrrW3SgUpSgV5e2DuJr1Sg034TaO6iuLxX2e4W+O8kHqKk1KuipeKew0amxej91v51EeI+yfH2v8L3oHNCD9K+iKVF18tYvgV+1OexdXbdG9eVc67IJ0I1jn86+tSKwvgLZ3tofNQf0o15PlBbp1id4/wDNbaKzwMrNrGxOnXwnSvp8cHsf9G1/oX+VZ7eGRfhVV8gB+VMPN83cP7K4y7At4a4ZnUqQAeUk8vGpRwn2NYy5BvPbsLA0+Nt5Igaf7qu6lDzqD8F9kOCswbgbEtr/AHh7upkHIukiOc1NLFhUUKihVGyqAAPIDSslKM26UpSi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81" y="3795711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4" descr="data:image/jpeg;base64,/9j/4AAQSkZJRgABAQAAAQABAAD/2wCEAAkGBhQSERQUExQWFRQWGBcYGBYYGBUYFRgaGhYVFxgXFxgYHCYeHBwkGRcXIC8iIycpLCwsFR4xNTAqNSYrLCkBCQoKDgwOGg8PGiwkHyUsLCwwLCwsLCwqLCwsLCwsLCwsLCosLCwsLCwsLCkpLCwsLCwsLCwsLCwpLCwsKSwsLP/AABEIALgBEgMBIgACEQEDEQH/xAAbAAACAgMBAAAAAAAAAAAAAAAEBQMGAAIHAf/EAD8QAAEDAgQEAwQIBAUFAQAAAAECAxEABAUSITEGQVFhEyJxMoGRsQcUQlKhwdHwFSNi4TNygpKiQ1NjsvEk/8QAGwEAAgMBAQEAAAAAAAAAAAAAAgQAAQMFBgf/xAAyEQABBAEDAgMHBAIDAQAAAAABAAIDESEEEjFBURMiYQUygZGh0fBCcbHBFOFSU/Ej/9oADAMBAAIRAxEAPwAvKKkRUCFDrRaU6VslCsSKlb0NRobHKiG0SYqKlKupGDE1oGBNStmDVKl6k61Pm0rUitm6iteJQZk/CpgqvYrwwBPIa1Si0uHwkdzsOZNL7WzIkq3mSaAnxXfEPL2ew5UQ7iCkaEFQJ0I3+HOrV0i7xKXEFJ1H50mwlhRcKCCSNqtGHYEpwBSwUg6wdz7qsNrYIbHlEdTzPvqUiBIFJHbcM+ImHvYMSnmYM6nlT+3tktpCUJCUjYAQKkr0VaiyKyvayoovK9rK9qKKH6uneNep1Nc64qwR1D5UdWyvMkBQSkCIjsoda6Wagu7JDqcriQtPQiaWlhDhQT+h1h00m7kLkeHYW4ykXUJMEgBWk7iRyMdqDd4fvcRWYnJ95WiBr1jX0FdnNskJCAkBOwECB6CtkpAEaACsoonxe67HVOav2izUi3Ri+h7BVfh3hRqwZyI1cVGdZ3UfyHQVXOJMYVbXKQ2jOo/Z7nWrjieMttkzKiOmwnqeVUe5xZpV2VuGCfZ0iBEUhq9Q0Ybk+iHSwucdzhhFfxF9ZAWpKSeSdvSTWuI4AogKQQSD5iSdBzknc9hRt/goWlDjR0E+h6ac6AtMffDyWlJzJ6nTTr3rlEucbecp0UBcdIjC8ZPiBpxIGnlOuYjoBUmKYUJDiBGwEjvJ+NR3eCfzvFBJJ56aDoI5VPh2L+OsJMZE6FUGCek/pVD0QOOdzfii8PfzJE+YjnWl/ZaHL5f3vQK2lBwpROSfMeUAzlHc/hTpi5Didh0H9qFpBOVm4bchR4PgoQjzrLk6wfZHoKbNMxoBA7UmwS8MqTB0PPerC+6lpGdVev0wa5gLByuJO5wcdxXv1evaoL/0rW4UoeJsSO2hrK6H+M9K7/RbttgVlxdJSdTHxpVZ8RNrIAkTzUIFNBZjnrSY9FufVes3KFbEGiELI1itba3A2FGZKtAaC8t7kK02PT9KmKYoJ20B9eteXLy0pyzqefMCopSa0Bil0UgIT7SvwHWkxsl5p8RfpmV+tOLNwbK1PI8/iapWRSFXYHfOoK7GKKtmFxC3FKEbGP8A7TNi1KzAH7/KmzGFIQMzhHpy/vUJDRZUFnASewwwr9lMJ6nanlng7bXmgFX3jy9OlDYhxEhohA9o+ygAqcP+VtOsdzAqj8Q8ZXJ8QNMyGwkrcUUuBAVMEobJSNjvmiNaTdq/+tt+vA/Ph8V0dP7OklOcfuuh3GMtpB1zRvGw9VHQfGq1f/SOylQQHEZiQAEy6qSY+zCB8apuIcPuOKaN1dKW06QgLSFZEKcRnaUkEZVNk6aQZ0oPHOF0MNMutqQXGkpU6gK8riQ6QHmydd05VJ3SeW9ZO8dwtxr0GPufqujFpNKwhpNk/L6/Zdlwd9S25WZVmWJiNlEbD0o6qrwhxQ082Mp8qlGJ3SpRzFtfQ66HYirUD+FM6V+6MC8jnuuPqojHKQRSyvYrBXsU0llkVkV7FZFRRRP7VA3d9p7itsQScpyiTBpJh1yoHIv8JEfv8q5eo1JikDe6ciiD2Wmv10k6JkdyBUDlwVkicoG8fKhUKUh2Cd9ulSv2RBzJnzHzT+VJnUSvaSLwcj/xbCNjSg7i1SZECNzznsetVPEeF0ukKkyBzECeg/U1fHbWAFJ3HLlQV62Dqf1rCSBwNjC3j1Bbwue2j7yHQzmIbBkg7R0FNb20yoLgWCFHSBG3IfrWmOW4BKknXnp8d95oGyvRKfHWA2gHIgak9tPlSu3eU8XWNwTOzvFvIUFryoJA2Akc8vMk7UDxAw4gIyShsfZGh/DYR7+teXjyz/NCSMglvQD00Gn56UThV19dayKJEauE7qPr0q66hCDt83RGYUpd0hIICGUCIA8y45elNpS30AnTp2qvKxZVssIGo2A61bcPw4OJS46IA1g9elbRwGYgMGUrM8MyeFmEWWTO85oCSUiuWfSd9IRdUq3YVpstQ/8AUUz+lH6RIm2tz5tlKH2R0HeuW2OHLdMISVK6DXWvb6TTeG0NHK4b3b3bncILw6yroj6MrwgHI2JGxWmR6968p7w4v+Q+am9XdzBG48qYNTWL5QMjm42V94cvfS7+POIkFAVpoZj41XsQffeOdZIjVISdB6frXAujhbhm4ZVixO/ecORsKQn70an06Co8Ox163IQ8C4jkoarT+oqDA+MRo3ciOQcj/wBh+dP75xtDZc0Ijy85naKnObUI2+Uhe3XFVuj7eY/dAM+/pUtm8m4HiAxygxI51VLbCwtWZWpJk+vb+1Xbh3hd2QpXkREQfaV0McqsElC9jQMcrdq0mI1PpvTW14YBhTpgDWBv7zypqEtsDQa/8j+gqnYxxup1zwLRIddJAzf9FBJgSdlGeZ09aXm1IYdrRbvzn8tMaXRSTnHHforNiWPsWjcqUlCeXVX+VO6jVExHjZ65C1MqFuykhJeXKnCVTlSkJBykwdhpG9ZhuEjxlLul+O9l8UGcwU0CpDpbSoAhxpQzZSIhO1b4jiBRbOsPtfW15wA41pKBHhLWttMJVqY0mNxShifJ5pT8On58z6ruQx6fT4YNxxn7A4NevySfEbJVobe7t1qUo+fMorLiyP8AEStGWEhOoIKjIVNHXWON2x8W0Q2gXLWZCUjM4l3OM7byCr2PbA0jXY0ZiXD+IOtLW+rw2gE/ykuoBXCQmVrWQmcoEqUdY2oTgriWyDiW0MFtRMFYOZY80S4tQGVJ01BjUDnRO3s9xq0l1ETmgync4c7TYI5AJGLHpa3Ztr99KUoQmza1hPmJIVqpIbMnJmlQSR5SdDTOx+i1KjneK3VEklTisoJO5yplRJ7mug27CU7AD5/HeiKNkD5MyO+A+5/oBcp/tEtxC0N/n58/VILDg1lpJSAEpMSltIQDG0nVR95p2zbpSNB6ncmOpqSk7vFtsh91lbgQWUJWtSiAgZphMn7W2ncU0yGOLI578n5lc98sk3vG05r2l9vjzC2VPpX/ACkglSyFJAA3PmAMd+dVfE/pICfqjzCErtH3C0tasyXEqBjROwHOTM9q1LwEDY3O4CuSr1sOBsrSHFJKgiRmKQYKgOk1PXM+NMZ8DG7JY2CEoWeUOrXAPzrpLz6UJKlKCUjUqJASB3J0qmuu1b4y0NPcLZQpLiNsEqKhqd69wni+3unVNsKU5kElxKT4U/dCzoT6ULxhxSmzbzlGedAJiTvHwml9RphqW0OVcb3ROohTPJKkhRAkfKtmr0ZIUdaUovUqQ08CcrqQoJnaRMGNO1S3twFAlEDKP3BrhB7mOd34I7+qfLbA7Iz+JwINV3EMcGaCsClGM8RKyLSSO0b++q7gWFuXCsyjCJ06mDy/WmPNKALUawNtxV3Yw8PJOYkBWmkVDb8GIUqXFSBsE+WI2p1h9loBOg01pvh1uFZhGg+1sPdTzNJE2sJU6mTIBSC8wvKkpSZBEQdx76gsOHkMg5MyTz1kHvBp5cvtAwVSRyEqP4Vp9ZRGgV/tNGNPEP0ofGk7pO1hKSolxIWepFN7panE5ScqYiE6GPyoU3jcxmE9Dofga3bf1rVlR4ZhZv3P97KrHEP0O2im/HaUpsgy4FKJQQTqolWoPv1pT/ErezTktUBahp4ih5R/lHP1+ddTtlJWkpUApChBSRIPurm30icKtWi0KZJyOAnKTOUiNj01500NQ8t2Wo1oJyq+rim5k/zl+7aspXmFZWdrbaFaHn0KVlCT3O3wrW9w7SUK09KgWY1/GvcPfcccCEJKidJOw7k9KAuDR5lQaTwlVxhyjvt+Pwp9w7wlcPgJ1SyDOZXs9PKOfyq8YJwUhuFPQte8fZH61Z0JAEAQK0DFm6U8BLcJ4daYAgZlD7R/Icq2xfHUMJUSoDKPMo+yn16k8kjU0HxHxMi3QolWUJ0Urcg8kIH2lnpy3NU61eZvmQ66nM2FOBYK1J+rKCSttagDDgXBBWesAClJJXSHZGa7n7fdOafS4EkoNKF/EXsSUQglq1zZVLJAddgFRSOU5QSEaDTcmp7xFqwhVrKW1ZPHbcUpwoKgfIcyIUrMiFpTrlUI7VBc4002jxkE+BdM5SyHIdQtPlCGkR5A2qTmO4WRvArfhrgt18NG7KlJbTDbJPspmfORqka+zv6VgSyBtDldkecbnHawdBzf9nobwvU4jdX68zZU2wgDO8QkFRAOdTPlzoKxMpSrc60vteK7tA8jqm0kkpQMoSgEnKmCNIGldJxC5bsmQtSZCYSlKYAnkkckjvyrmbfDV5evKhnwmlFSwsSGomQNRJ0kQPlWJMzxzR7da/OiGGaB17mAMHBNc/2UK3au36LoruHHX24W2gqlK0bKCU7ZgdoG+nOn3C/0RFaQu7UtAUP8FCilUbjxFDvrl7VarTC7TCWC86UpIEFwgF1ZmQlIGm4GiRyk9aW2Nxe4snxW3jZ2hJCQ3BeXBiVL5bbCno4wKLsuSM2ue9rmRgNZfb+KV7tbYNoSgFRygCVEqUe5J1JqYn3VzPhm9urPFlWDr67hpSM6VL1UNAQZMkcwRMbVfLvFbYuC1cW2px1KoaMKzAe0CNvcd6Za4V2XKfGWnv1SvFeNUJUWrVP1p/mlB/lN93XdkjsNapmD4ar+PEXwbcdcaDqSEwgKgRlHYAie1ScS4lZt3btpcJUzbNtjw22mzlWtaZLhCN8siJ00POl7jaUs2N9ZLXc/Uz4T3kUl3JMiUa8idpHmFZE2U0xm1tDqPzKcfSO48m/tWkrV4FwEIU3JySh4KPl2narDxxwf4+HqZtW0JWhYdbSkBIKgTmjkCQTSq5sHMXuGbhGZhi2UlTfiIIU6ZBWYmUjQAehPMVYeJMUcLjdnbnK86nMtwf8ASamCof1qMgdIJ5UVck9VmXEbQORyuYcTOrNq+blJN5mZUoI1RbpbASlK1TAUR9kEnzHYV0DCuEBcoaevXVXJKUqS2fKwjTSGxoT3MmguPcJbtsL+rtJhTzjTY5qUorkkk6k6Ek1bbTyMttj7KUj4CoxvmypLL5AW45WyW0NJyNJSgdEgAfhSHijC2HGlLuSciRoB97ke/ptT9DdKuKsFW+wpKD5iIgmAf703Hh2Ui5c94S4gYNwtgurKXPYSpKUthzmEgABPu3irPfXTbSVRJMEAf2qh4JwBdN3LanGDkQsKJKkiYM95pnxleKbWY5muLroSJd7W88muF0oXBw22q9cJcef8NI19YAHU10Hhnh5TTYSTmO57TrAqs8H4StTnilJAI57nWZiumohppS1aBIJJ91Fpog0WQpqJL8oQt1etsZUxncVolsc+56Ct3UOOe2rX/tp0QPdzPrSPh5zM8t1Y/mLEgn7I5JHu/GrbbWGVJWfeedMg3lKkVhDowsZOlL3n8olPKjMbUp22cabc8NahAWBMaj8tKAYw8pbCCcxAGvWrsqqCmyocTCkhQ7iaAewZSPMyr/Qokj3HcfKik+UxRyFRU5wVOOEvw7FArQylQMFJ0INHX2Fs3QCH0ZwPZMkFM7wRQGN4dmHit6OJ/wCQ6H8q1wfFwsAj9/pU4U9Qh1/RZqcrgjl5BMcudZVpTiBrKPxCqXMrbCc5AX5Z1yz5j7uVPbOyS2IQAB2/OlQdShQ8MFagdTAObyyUg7zGojQxTXC23YPixM6RH5cvXWvn+t1E0/me7Hbj6L0zdOIm2MfyrThl1nRB3Gh/I0aKQ2TmRQPx9KfJNet9j63/ACIdrvebhcDVRbH2OCk+J8KtOpIAEK1KFDM2T1jdJ7iDXNru2Th1zlDSnLe5QtpxgGSVAkZUk8wooUCdRmNdkFI7vBC5cTlGX2wv7SCRlVk6EgDWmZovDIdEOeg/Meqb0mrNFspxSqXBHAWQhxwAub6+ZLXbopzvsPWuksWyUJhI/U9ya9YYCEhKRAGwrS/vkMtrdcVlQhJUo9AK2hgDPM7J/j9kvqtW/UP9FBfYG084246nMWiSgE+QKMDMU7ExoJ2k1KjFWS6WQ62XQJLeZOcAf0zNUvFfpCd+rXShausZWc7LiyCFBRyAmBCVCZiTTPhHhK2DVtcJbHjBGbxNcyisAqKz9onqa2BzTVgWENt/wQ+PcDpcTcPvuuXCw074SVwENeRRAQlOk996D+i3Fm2cJ8R1QQhtS8xP+aYHUmYAG9X55rMlSfvAj4giuVfRPgrToeS9KlW7xytlRyAnTPk2zSCJoSKcKWjXboju6ELTGFvIZusTUC07cFDLAPtNNqOUE9FZQT2NB8ZWjeH3OHOspjw0BbigNSM4TmWeZIURJrpvF/DYvrRy3nITBQrkFJMiY5bjTrSjhbhB9Ky5fqbdV4SWEpAzI8NM+1I1JJk6VRYbpG2ZtWfko0cR3FzdLXZNtXFshCUStQQnxNVFaVZSSkSEkD7ulOuEuG/qja8xBddWpxwpEJzKMkJHIcqIxJZtLZara3CyhJIaQUoGgn9gCTWnCHECb21bfSdVDzAfZUPaT7j8xTAidt39LpKufeAKC8Ri7ryz9WQ2WkLKFrWogrKTCw0EiNDIzKMEg6c6ExKwuGrw3TDaXg40ltbZcDa0lBJSpKiCCCFEEb6c6V3/AAFcNuOKssQctm3FqcLWXMkKUZUU66AnlFC4ZxDd27ztteOpfyIQ4h4DKSlRIyqHWR896cOlbI243A+mQfrj5FZCTZymzHDz9w+i4vVIHhz4TCCShud1FR1UvlPwqzIZA71SH/pbYbMLaWT1QpPyVFaNfTZYHRQfR6thQ/4qND/gTsF7Cp4wkV9JqF0VV7f6VcMXtdJT/nS4n5pimDXFlo5/h3Vur0dRPwJBrEscOQVS9xZ4JSTXK71wvvwNfNAHvroOO3AWghKkqnopJ+RqvYFh3hrBgTMknoOQpWe6ATEFCyrHhNnl8p30noO1E8XORboR/wBxYB9BKj8orXDTqfXWa14uRKGFdFkfFKgKzOAp+pA4I35wauN7cDw9pGXUDc9qr2B22g+ND3HEjZuFMIXKke0Oh6UIxyrOeFuzbuEySI6RqPfRTyikebSimHxud6X43YLcUCkgCQSe3SKOh0Q33WyCDS3i3G1sIaDbZWVqgqA9n1o95IaRmO/TrVfexlLqsszrtVOxyrbk4VhwV4rSM3Oq2B4F64iYSSFD0Vv+NWvCG4iqxxMmb8R/2xP+41ROFY5Kei77VlCpb0Fe0SzpV85WyVtJ5FObLMBKpXlBOsSY2GhFM8PtSlxLjjgzLEBPXbaDEbHsTvQjb5ClpYQmTHmhGY5dFyJ11giYkExR1rhiS4fEIUpUKycgR3119OXpXgS0nB/2vXSvAHmP9n/ScoRTKxc0j4UscuAkwAVKOwH5nlRLt6hlsuuqS2lIlRJ0H611fZkT4ZA8LhzEPG1NhUkVzu3x+6xZSxZr+rWyDlU7ALyz/SPsD8aUX9rc4TiFrkunX231QtLhJnUBQIkjmCCNRBr1u/rWEkIehOey64KqP0rhX8LeKeRbJ9AsT+VWW/v0ssuOrnK2krMamAJ071W8UacxWySbd4NMPIOZKmwpxR5JzZoSJ0MCe9W/IpDEKcHHi0t4g4pt3sPFs2FPPvsDK015inQEKWdkgEc9aXfRlhQvbZJuHnVpYV4aWMxQ2mNQSEwVHuaN+hYI+rOJ8NKXm3Slao8x5iT2291bfRnbFu8xNKf8IPkDpIJkfiKzGSCUy4hrXNb0XREpgVSsG4WftMUfeQlKrW4lRhQCkKmdUncSTqORq6qVAk8qRYTxY1dXD9ujOhbMBWcFCzP2kpOsDTU9RpTAjLhuA4SbXltjumGKY21bxnJKley2hJW6rulCdYHM7Cq59IGJXVu21dMqzWza0l9oJhSkHSc8zAPIRy3pOu6cwrFFhYW8zewWlKUCsOjTwy4s6Jk8zoCDFXi1bcW2tN2lqHJGVBJSEqEeGoqjMd9YEzsKcLBCWv5B+o646Us+UZh16h5pDjZzIWkKSR0I0rntw8MFxEqOljeEnQEhp0b6DkZ5cj/TXvDBvLB24sm2fGZQrMy6teVCEr82VZgkxOydZnaaMv7sNIHjrDziVqWDlASlSiT5E6wADA5xzraKLY8tHmael9OQetEeqB7w0WVrjnEC35KC4w0kAodgJcUud0tqE5CmR5hroQNJrn2MY7lzBKlEqMqWo5lqI0BJ7cgBA5CtuIuJCsnWqXd3ZJrvaXSNibbglbMh9F7e3xUaXrXNeqVUZrSaQnCZY0BaqrRSaZ4RgTtyvK0gq78h3Jq6W3CbFmnM8Q6792JQPjvXH1EkcY8y3bZNBUrCeGHX/N/ht/fVp/tG5+VWiySm2SUtKWSdFKKjr7hoBRF3iCnNPZSNAkaVCm2rz0shkOOE8xgb7y6dgl8ChJmZAM9dOtOr5nx2FJHtCFJ9U6gfvrXMeF8yHEeYwony6xAHw510i2usnpyrEHoVjI2jYQuG38AR++1RDCmw8t1KAFLMqUBqo9TU95aZSXUjyK1UB9hXNX+U8+lSW6tNDNT0QHuEQymmCGTQdvvRzhPhrCTCikgHoY0Pxq1SVYllWIV6VV8K4ZKXVHcZpG+3eaNwTD7hIh9WdcmVCYPxq021mE6mq97lX7vCktGghMnkKo1uv6zeOODVJMJPZOnzmnPE2O5v/wA7R8x0UobJHT1rfh3Cg2kCKoqxgWmaLTQVlPUMCB6VlS0NKlOeG0nL7MjTKPNA79u9SWNipWwyI/5K7zuJ7fpRVjhoTqo5lcydR7gaZobriab2fWSnJJ7UNvaZE+UAqjc8yBAzH4VXDwc/dOeJfuJUlM+Gw1PhJMaKM6qPc1cEJqQV3I9OGhKeMRwuc/Qw6EW9zJACXTJJgAAbk8hR1nZnE78XRlNswkoYOxWT7Tonl09Kr3AmBJeur62dUvw0PFRaBhC4UoDONyNBptXW2WQlISkQBoAK0YLAWkztrzXJXMcLxp0W2LWrzqnVM50oUsyohZyAEnuR8aI+i3igNtJsloX4za1hQCT5ECVBSvfpG/Omd79HBXiC7lL2Vl0oW41BlSkwRrtlzDN61d0MJBkJE7TAn3neo1hu1JJWEUBzn9iufcLWxt1XjqkOp+tvLDDSfK8r2jICvY0kydhvVm4ZsVMsKbSwGFySApzxQqTOdTidVGSZG8z61Bxngty4WH7NSRcW5XCF+w4lYAUkzpOg/UVXj9IGJW3mvMNIaHtONZtBzO6k/L1row6XfGPDon1NH5Gks+QuJtMOF+NyF3LOIKS3cMuHQTlUknyeEgST2AkmQedKuLk3Db6MWZYLaWYS4lR/mutEwVLQNEgDSCSrYmIojjVqU22MWYzKay5xH+IyrTXuM0f6u1Xdh5N1bmUKSlxEEOJgwpMEFJ9TW5e2IiVrcHBHbuKQc4SfiXDmsUw4lBnMkOsqG4WBKY/9T6npUWGYddKZa+vPJlvKrw2tMyk6pLq91EHWBAnrTTDMIYsmg2ygJSPeT1JJ51XeJOJwkEA0MQfJ/wDNnu3YsZH2WckgZlE8QcSJQCAa5djvEJWTrQ+N44Vk61V7i5Jr0ml0bYW2UpRkNlbXV0VGg1qrFGrHwxwI/eQqPDa5uK0H+n7x9K0mmDRbjQTTW0qylBJgCSdgNz6VdcB+jhSk+Ldq8FvfJp4hHfkn369qtKG7TDRlZT4j0arMT7+SR23pNeY6p4ys+g5CvN6n2n+mL5ptkDjkol7iBDSPBtkhtsdOfU66k9zSZ69J3J1ry8Z+0PfUDbc+lcNz3ONlPsjYBa3nStkvRUpsgoDLoenKhHUlOhGtDkIhT04xhYbQ1lUoLAQqRuJkyDPXtVrwu5cUlOc5pSkzVU4iZMNq0CVNskExpCCCD30NMeGLhZbIJkIUUpPbf8JrN5N2sKHC6HaXMCvFWHNshB+79g+n3fdp2oDCFlXqKdhGkmtLBCXIooRLqke2gjuPMPw1/CtncZbG6o9xo1wULcIzEVFFB/G2x7IUo9kmg767uHhAHhJ/5kflTRSMog9a9ba+FWqSjC8ECD1q0sWyUozHYa0OwzrpRGKuBu2ck6lJA9TsKAmkYFlajHWvvfhXtVxoQkDoB8qylt7lrtCctpqdNRd+vzqRNdUNDeEiTakFbitU1sKtRURGDPWuNqfQ2tdvciFKSJCFQJzjkJEz/VXQRWorYUIFI3PLqtbVsK1FbVaFe0jvMWeKnGE2q1L1CXDlFsUqGilKJnSdUgE6U8Fe0TSG9LVJdgWCJtrZpj2g2kCSNyOcetE3V2EitLy+CRVC4n4qgEJNNQad87ljLKGBE8S8UhIIB1rluM42VkyajxbGSonWq+4sqMCSTsOZNes02lbA1KtaXmytnriakw7CXrhYQy2paj0Gg7k7AetXDhn6MFuQ5dEtN75P+ooen2R3NXH+MW9o2WrRKNNyDInqo/aP4UhrPascXlZk/ROxxF3CSYF9HLFsA5eEOL5IH+GD81n8KMxjiRSv5bf8tA0Ebx0EaJHYUIcSU4oqWok9+Q7dKUXt8krOXbr3ry8+pkmNvKeiho4CiuEE0EoUcl0GvUwN/wC1K0mg4jC8t7WBKtSeXL3/AKUKuZijEuz++delIOtXSz35yhmXINRvrzH0op0D+9BtI51R7I2Ee8rDeNBdi39/LA3+wuNY30V61Fw9dFp1TK0kZ/OJGo01kb6xzorAXUrZW0oEkHMghRSROhk9AYMduVC4IwDceYEqTmEqIJM89PfQvHltY35irzhLkGeXSjrzFVleSMo3TGyh+ooK2QBEUa80Fpg8tiNweooQMLMnKlbxE5Msa9a0TceEkuQpcAnINVHsmedB5lI0Xt98bH16UwYiOtGAqJSd3HnHYcLamxOiFEZo7xsabsY1mTlSkg9TBj4UPfIEd6iwi3gFStKrabU3CrTvD1Ebkn1pJj+IeM8lpJkJ8yvyFRYhxAVEtW8FWxX9ke/ma1wrB47k6k8yepqnC8BWMZKODNZTQYYf2Kyr2jsg3FetGpE0pwrFQ7IyONqEEpcTlVCpynQkQYNNxqPT5U6l6pSpNbCo0mpBUVqv2nE5Uwq4Qy6/mUvKhoAkIQtSBJUQJOUmNSZ2pvgWNN3bCH2pyLnRQhQIMEEdQRSLh/h65s1LabdaVbKWpbYWHPFazGSkAeVQnqRTTD1JZQlplOgJ0VIKiVkrOg0VKs0HkaYmEYHl+B9PVCLTW5uktpKlGABJ9NifTXflWtleeJm02O4MgjcEHb+80sUygKOdeeDKZJhGeQCpW+UqGXmOvOmFitW5GVBAhJEFJ2I31HeB76VRo0mgr2+CRvUd/iQQDrVA4m4nGomndNpXSuS8su3AW/E/FAEgGuaYpi5Ud6lecduXfDaSpajyGp7nsO9XDhz6O2Gh4t6sLI+wCfDHZSvte7Tua9GZINAzznPbqsI4nSG1TOHuDrm+V/LTlbnVxUhI6xzUewrpFjw9Y4SkKWfEfjQmC5P9KdkDv+Ne4pxfkaKGEpbSPKkgQP8ASPTmaozzxUSSSSdydSe5Nec1vtWWfAwO33XXg0g5crHjWMO3A3CWz9kHf/MefyqtOtQfSt7O9I8pPlP4GpVKExXIOU80GPCGBMEEn0moVN96KftspkkCeXOtPBkaGaqke7qFA0qCKncSZ1On4VEto8hU5SY25fuagVPIwQh1KynTaNf3+9qLtlSRzFaM2xVyJ39PjXqE+EqZnsPnRDCzfTsdUQ8zpA3jSgGrkRBGtMGXsxJ5n30vxC3yqnkfnzq3dwhiAvaURheIFpwGSEnyq9Dz/fSrrb27eRaynMo/9QZt4mZjn7QEkb+lc6CquHB3EhQPCWTlOg1IgTMiOaTqBz1FSM5oqtRHjcOiseDPlJyPkIXEidMyTsoT1HKjjft5oSoK15EH3aULjmBouEEFWdcAhQILcQPZkSU/GDz5VQE4RcWDpcbAOsqbmQUjqRsZOhq3RbeEm14cupoXpWfVEkEiUn+kx+G1KMEx9N83/KlKk6KQfaSe/UdxTa0kp131B9aC6wrIS+5UtKtFzPVKT8qhctVL0WoqHTYfAUUSlSyNZFMLOzKjEVdWpdIewwgaCB2p2xaBtQzQKkbtw2RmqO8UHXCRsAKEmuFYF8pr9dR1FZSfJ2rKCyioKj4O/aso8ZLvhqTOdK3SC55TCP5ioido20GlXDCsSQ82h1shSFiQR+I/KuV2VylCisgFSR5ApKVpmRIUDyjmNav/AAwysIWtfhjxVBaUtTkSMiRpmA1MSdKcaVlIMWVYyI/fKh3cSSmQPMoCYBGvmCTB2nX5daIZVIjny/SlzmH+GMzaSohWYJMkAE6hI5aduVaLFYFkkLcUpIE+WIkAkmEbgZJmdQUkgxuWsFwKCPIqYXv5hEJIUCPswQdY6Gst7PN5liFKCZSDIzJOigfTSpX7xLQypAmPKkaJHQGNgeVVStbNWaGxmUZPNR0GsZjGwlQn1Jjelt5xI3MBQOk6fLX96Ukx7GwUKBOZQnyiAYMQQJ1G4k9QaqbFhcXS5QYAPmUfYGn2lbFURt0510INLfmfgJd8l4ajOJeKJJANJLLhl65/mOy21E7S4sf0pOw/qVA9at1phNta+dZ8R0Ccyhz/APGk6f6jPoKDvMVU4VJBLaFHXWVkd1cx271pL7VZCPD04+P2C3g0DiN8i2buLayR4bLYKiBMEEz/AORcST+4FJbrE3Vqkr66DRI66UW9gvlzJUk9NwRSm+bUhJ03005VxHymQ7nGyuk2PbgBQG5zK88kDbbTvXl1bRqnUUMg1ui6j8x19aztb0RwhlCpWrgj12FbhnMdDp35frXryQDoBA5VVIy4cFQuLJ1PvmvA6RtU6rKRKT7q1bsVkwBHc1KKm5lKVDkIB2JmTz32qIPnrFSvWpSN5iokt8zRZWI2nKaIu8yBpqPhNLLpfnk1PZvgGP1qZvDp8yx6D9f0ojlZimHKDblJ02NG3CAtAB66RU6GBP8Aahrsxtt05VdIbs2EOxh6e599QXTZbXppsRUrd3Bqa7hxIOxGk0NDojs35laOEuL0qSLe4PlnyqA9k+7XKeYq/XOENLQAQE5o849hQ5Ea79q4gGEjaSeu1Wjhfjhy2/luS4wdFIO4E6lPQ9tjWjXGqKWlhF7mKwYpwIUtOFpPtCMyCZO87VW+F7W6sc4QkLTv4ayoCeqSJj4V1PB8et3gBbvJ7IJhffRW/wC9aKuCSo5mwYG5SYPvE1ZbayshccHHd0m4LrzCVtxl8NvyqTHME6rPr+FP3PpPZR4amm3lyR4gCMuQc/a3PYfGrk/gtu4DmtkEbkpJEH1HzoR/AEjJ4ds3J+8SfmTVeFaoyhMv4i1dIQ4yrOnmRMjsocqVnEkB8tZkz2IPuMUBithcmUOPBtvbK3DSeuqoiCKWfxS2tBCB4zgmDI8OeRJ3V6iKoxeqJr76LoCWkwK9rlS+O7kknOkTyyIgfhXlD4S0yq9mqyYHxGttSBlcdRlCVAZPIM0JVJI0lQHod9KrS96Nwu4CFhUkQCRABkxoDOkE6VYNFTkLrbS6nedCRmPs7nt1pdYXYcQlaSCCORkA8xPY6UalehG4pjlK8IJ/EVKQuIHQDU6e0knaSIMDrSW/uyptKQkpVskJAzQRsB2O3Y01bwiCYJA33J/2p2HrU9sltswPa5k6q95rQzRQDc7JUZDJMaakDHDAMuXGn2i2k6x1cVy9BRDyS83kskydBrCUJH9AMf371YA/ExAneOfrS6wVBJSMok6RA35RtXLn9oSTH0HToutDomxD1VYuuDruZWAZ3OZJ91ISrWANpBBMEEfIzNdcbuioCfzqjcbcPeG6LloDI5osD7K+sf1D8Qayjl3FG8OAopH9aMAaDpty9OfzqEupXKVAwRB6+vrQ6vMYPwqUWuVJUZnQfGmAAgcSEncsFVs1a6Ss+6j0GT860uWAdeY+VXVKy8lQlvMQBt091Roa1qa2VqJrZzQ7UVLPcRhaKTlqVm50PMyIrS6d8ogfrQqXFAEHc1d0q27gj1HN2NQv2iimExUacx2BmimBl9o76f8A01OVVbUOzbhO+p6/pRqHtIrZTEb8qHUnppV8IXHciztNBvxAB/KiA/CNdzQu9WVTRXKg8BHTX1rwHlECp4r3wZqqRl1oRR6ViNtQfWKnU5HICoXnpGtSlAilOEARy2ij7TjS7ZACH15RsDBH48u1KHLjygdvzqECdqtBXdXO3+lS8KgCW421SKy949u1kfzckfdAT8qq1jaEqzHQD59qnWx3oggIFqe6xd1wkrWpR7mhy+Ckddq1cYJIEjWtlpSnT8avKrCFINZRGYdaypSlqR+3qBqsrKF4QsKu3BN45lUjISiZCzokE7iTv10q6pQRt71HQelZWVk6QtB9At2wtNHuaRdqwgb6/Kl7vDvnJaXodSlROnv5jsayspBzjJ7yYaTESWoocPnIoFZzEECNBPfnVYscRKSULSQpJI+G4rysqpGBowt9NI6RxDkb/GEjcx2Pu76VXuLMeCkeCk6kgqAnYagH3/KsrKGEW7KZlaGssJLhVgCRz/fIdf1rfGWsqQNpPy1/MVlZTYPmpJuGEnEjtUhJPOvKyt0taBuBlVvtWgcJOtZWUNpkNBCOQJT796iW38aysrXkJMna6lpbuELg7HT9D8aKWmd6ysqmo35oqZhzSDy59qwrFZWUSABQPcvSohvWVlUUYUrUbnl+Navvztp+dZWVOiGsqBZ59qGcVWVlWiCOtwAgaa6n8q8cxLKNo5TWVlF0QVZypbFcoJmda1WZrKyp0QHkqNpzzp1517cOa6VlZVjhRQZxWVlZQqL/2Q=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19411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19749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101</TotalTime>
  <Words>239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Spring</vt:lpstr>
      <vt:lpstr>Desserts by Design. </vt:lpstr>
      <vt:lpstr>PowerPoint Presentation</vt:lpstr>
      <vt:lpstr>PowerPoint Presentation</vt:lpstr>
      <vt:lpstr>Citrus- Lemons, Lime, Oranges</vt:lpstr>
      <vt:lpstr>Spices That Give Desserts Unique Flavor</vt:lpstr>
      <vt:lpstr>Caramel</vt:lpstr>
      <vt:lpstr>Nuts added to…</vt:lpstr>
      <vt:lpstr>Iron Chef- Ingredients Raw </vt:lpstr>
      <vt:lpstr>Iron Chef Ingredients Bases</vt:lpstr>
      <vt:lpstr>Chocolate…..</vt:lpstr>
      <vt:lpstr>Mystery Ingredients?</vt:lpstr>
      <vt:lpstr>  Final Steps….   </vt:lpstr>
      <vt:lpstr>Plate Your Dessert- one for each Judge</vt:lpstr>
      <vt:lpstr> Will your team be the Iron Chefs?</vt:lpstr>
    </vt:vector>
  </TitlesOfParts>
  <Company>Auburn School District #408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Baglien, Vivian</dc:creator>
  <cp:lastModifiedBy>Baglien, Vivian</cp:lastModifiedBy>
  <cp:revision>12</cp:revision>
  <dcterms:created xsi:type="dcterms:W3CDTF">2014-05-14T21:55:00Z</dcterms:created>
  <dcterms:modified xsi:type="dcterms:W3CDTF">2014-05-19T20:28:11Z</dcterms:modified>
</cp:coreProperties>
</file>