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1" r:id="rId4"/>
    <p:sldId id="260" r:id="rId5"/>
    <p:sldId id="258" r:id="rId6"/>
    <p:sldId id="262" r:id="rId7"/>
    <p:sldId id="263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5833" autoAdjust="0"/>
  </p:normalViewPr>
  <p:slideViewPr>
    <p:cSldViewPr>
      <p:cViewPr>
        <p:scale>
          <a:sx n="80" d="100"/>
          <a:sy n="80" d="100"/>
        </p:scale>
        <p:origin x="1440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61456-C413-4414-BDFE-39D28288F3AF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5D53A-3175-44FF-9CD8-09F083301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8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302DA40-7A28-433C-AEAD-6EA175A7F005}" type="datetimeFigureOut">
              <a:rPr lang="en-US" smtClean="0"/>
              <a:pPr/>
              <a:t>10/28/15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9048DA-BEFA-4B6A-A3B6-D9800ECDA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lmart.com/ip/Parent-s-Choice-Premium-Powder-Formula-with-Iron-35-oz/22862021" TargetMode="External"/><Relationship Id="rId4" Type="http://schemas.openxmlformats.org/officeDocument/2006/relationships/hyperlink" Target="http://www.walmart.com/ip/Earth-s-Best-Organic-Dinner-Favorites-Variety-Pack-Baby-Food-4-oz-12-count/22137327" TargetMode="External"/><Relationship Id="rId5" Type="http://schemas.openxmlformats.org/officeDocument/2006/relationships/hyperlink" Target="http://www.walmart.com/ip/Cheerios-Toasted-Whole-Grain-Oat-Cereal-18-oz/10311410" TargetMode="External"/><Relationship Id="rId6" Type="http://schemas.openxmlformats.org/officeDocument/2006/relationships/hyperlink" Target="http://www.target.com/p/enfamil-premium-infant-formula-powder-tub-22-2-oz/-/A-12849574?ref=tgt_adv_XSG10001&amp;AFID=google_pla_df&amp;LNM=12849574&amp;CPNG=Unassigned&amp;kpid=12849574&amp;LID=13pgs&amp;ci_src=17588969&amp;ci_sku=12849574&amp;gclid=CI-S59z0mr4CFYlafgodcSgASA" TargetMode="External"/><Relationship Id="rId7" Type="http://schemas.openxmlformats.org/officeDocument/2006/relationships/hyperlink" Target="http://www.target.com/p/similac-advance-powder-1-45lb/-/A-1093959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almart.com/ip/Gerber-Good-Start-Gentle-Canned-Infant-Formula-32-oz/2455337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Stefney Carlson and Brianna Chapman</a:t>
            </a:r>
          </a:p>
          <a:p>
            <a:r>
              <a:rPr lang="en-US" dirty="0" smtClean="0"/>
              <a:t>Period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Cost of Raising a Child: Formula and Food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730" y="1676400"/>
            <a:ext cx="8153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	Walmart</a:t>
            </a:r>
            <a:r>
              <a:rPr lang="en-US" sz="1400" dirty="0"/>
              <a:t>: Gerber Good Start Gentle Powder Infant Formula, 32 oz. (</a:t>
            </a:r>
            <a:r>
              <a:rPr lang="en-US" sz="1400" dirty="0" err="1"/>
              <a:t>n.d.</a:t>
            </a:r>
            <a:r>
              <a:rPr lang="en-US" sz="1400" dirty="0"/>
              <a:t>). Walmart.com. Retrieved May </a:t>
            </a:r>
            <a:r>
              <a:rPr lang="en-US" sz="1400" dirty="0" smtClean="0"/>
              <a:t>3, </a:t>
            </a:r>
            <a:r>
              <a:rPr lang="en-US" sz="1400" dirty="0"/>
              <a:t>2014, from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www.walmart.com/ip/Gerber-Good-Start-Gentle-Canned-Infant-Formula-32-oz/24553370</a:t>
            </a:r>
            <a:endParaRPr lang="en-US" sz="1400" dirty="0" smtClean="0"/>
          </a:p>
          <a:p>
            <a:r>
              <a:rPr lang="en-US" sz="1400" dirty="0" smtClean="0"/>
              <a:t>	Walmart</a:t>
            </a:r>
            <a:r>
              <a:rPr lang="en-US" sz="1400" dirty="0"/>
              <a:t>: Parent's Choice Premium Powder Formula with Iron, 35 oz. (</a:t>
            </a:r>
            <a:r>
              <a:rPr lang="en-US" sz="1400" dirty="0" err="1"/>
              <a:t>n.d.</a:t>
            </a:r>
            <a:r>
              <a:rPr lang="en-US" sz="1400" dirty="0"/>
              <a:t>). Walmart.com. Retrieved May 3, 2014, from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www.walmart.com/ip/Parent-s-Choice-Premium-Powder-Formula-with-Iron-35-oz/22862021</a:t>
            </a:r>
            <a:endParaRPr lang="en-US" sz="1400" dirty="0" smtClean="0"/>
          </a:p>
          <a:p>
            <a:r>
              <a:rPr lang="en-US" sz="1400" dirty="0"/>
              <a:t>	Walmart: Earth's Best Organic Dinner Favorites Variety Pack Baby Food, 4 </a:t>
            </a:r>
            <a:r>
              <a:rPr lang="en-US" sz="1400" dirty="0" err="1"/>
              <a:t>oz</a:t>
            </a:r>
            <a:r>
              <a:rPr lang="en-US" sz="1400" dirty="0"/>
              <a:t>, 12 count. (</a:t>
            </a:r>
            <a:r>
              <a:rPr lang="en-US" sz="1400" dirty="0" err="1"/>
              <a:t>n.d.</a:t>
            </a:r>
            <a:r>
              <a:rPr lang="en-US" sz="1400" dirty="0"/>
              <a:t>). Walmart.com. Retrieved May 3, 2014, from </a:t>
            </a:r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www.walmart.com/ip/Earth-s-Best-Organic-Dinner-Favorites-Variety-Pack-Baby-Food-4-oz-12-count/22137327</a:t>
            </a:r>
            <a:endParaRPr lang="en-US" sz="1400" dirty="0" smtClean="0"/>
          </a:p>
          <a:p>
            <a:r>
              <a:rPr lang="en-US" sz="1400" dirty="0"/>
              <a:t>Walmart: Cheerios Toasted Whole Grain Oat Cereal, 18 oz. (</a:t>
            </a:r>
            <a:r>
              <a:rPr lang="en-US" sz="1400" dirty="0" err="1"/>
              <a:t>n.d.</a:t>
            </a:r>
            <a:r>
              <a:rPr lang="en-US" sz="1400" dirty="0"/>
              <a:t>). Walmart.com. Retrieved May 3, 2014, from </a:t>
            </a:r>
            <a:r>
              <a:rPr lang="en-US" sz="1400" dirty="0">
                <a:hlinkClick r:id="rId5"/>
              </a:rPr>
              <a:t>http://</a:t>
            </a:r>
            <a:r>
              <a:rPr lang="en-US" sz="1400" dirty="0" smtClean="0">
                <a:hlinkClick r:id="rId5"/>
              </a:rPr>
              <a:t>www.walmart.com/ip/Cheerios-Toasted-Whole-Grain-Oat-Cereal-18-oz/10311410</a:t>
            </a:r>
            <a:endParaRPr lang="en-US" sz="1400" dirty="0" smtClean="0"/>
          </a:p>
          <a:p>
            <a:r>
              <a:rPr lang="en-US" sz="1400" dirty="0" smtClean="0"/>
              <a:t>	Enfamil </a:t>
            </a:r>
            <a:r>
              <a:rPr lang="en-US" sz="1400" dirty="0"/>
              <a:t>PREMIUM Infant Formula Powder Tub - 22.2 oz.. (</a:t>
            </a:r>
            <a:r>
              <a:rPr lang="en-US" sz="1400" dirty="0" err="1"/>
              <a:t>n.d.</a:t>
            </a:r>
            <a:r>
              <a:rPr lang="en-US" sz="1400" dirty="0"/>
              <a:t>). Target. Retrieved May 3, 2014, from </a:t>
            </a:r>
            <a:r>
              <a:rPr lang="en-US" sz="1400" dirty="0">
                <a:hlinkClick r:id="rId6"/>
              </a:rPr>
              <a:t>http://www.target.com/p/enfamil-premium-infant-formula-powder-tub-22-2-oz/-/</a:t>
            </a:r>
            <a:r>
              <a:rPr lang="en-US" sz="1400" dirty="0" smtClean="0">
                <a:hlinkClick r:id="rId6"/>
              </a:rPr>
              <a:t>A-12849574?ref=tgt_adv_XSG10001&amp;AFID=google_pla_df&amp;LNM=12849574&amp;CPNG=Unassigned&amp;kpid=12849574&amp;LID=13pgs&amp;ci_src=17588969&amp;ci_sku=12849574&amp;gclid=CI-S59z0mr4CFYlafgodcSgASA</a:t>
            </a:r>
            <a:endParaRPr lang="en-US" sz="1400" dirty="0" smtClean="0"/>
          </a:p>
          <a:p>
            <a:r>
              <a:rPr lang="en-US" sz="1400" dirty="0" smtClean="0"/>
              <a:t>	</a:t>
            </a:r>
            <a:r>
              <a:rPr lang="en-US" sz="1400" dirty="0" err="1" smtClean="0"/>
              <a:t>Similac</a:t>
            </a:r>
            <a:r>
              <a:rPr lang="en-US" sz="1400" dirty="0"/>
              <a:t>® Advance Powder - 1.45lb. (</a:t>
            </a:r>
            <a:r>
              <a:rPr lang="en-US" sz="1400" dirty="0" err="1"/>
              <a:t>n.d.</a:t>
            </a:r>
            <a:r>
              <a:rPr lang="en-US" sz="1400" dirty="0"/>
              <a:t>). Target. Retrieved May 7, 2014, from </a:t>
            </a:r>
            <a:r>
              <a:rPr lang="en-US" sz="1400" dirty="0">
                <a:hlinkClick r:id="rId7"/>
              </a:rPr>
              <a:t>http://www.target.com/p/similac-advance-powder-1-45lb/-/A-10939597#prodSlot=medium_1_4&amp;term=similac</a:t>
            </a:r>
            <a:r>
              <a:rPr lang="en-US" sz="1400" dirty="0" smtClean="0"/>
              <a:t>+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60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Babies feed every four hours for the first three months. The next six months, they are fed every six hours. They eat approximately 6 oz per bottle.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Enfamil – 22.2oz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Similac- 23.20z</a:t>
            </a:r>
            <a:endParaRPr lang="en-US" dirty="0"/>
          </a:p>
        </p:txBody>
      </p:sp>
      <p:pic>
        <p:nvPicPr>
          <p:cNvPr id="7" name="Content Placeholder 6" descr="Enfami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276600" y="2362200"/>
            <a:ext cx="1143000" cy="1143000"/>
          </a:xfrm>
        </p:spPr>
      </p:pic>
      <p:pic>
        <p:nvPicPr>
          <p:cNvPr id="8" name="Content Placeholder 7" descr="Similac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7696200" y="2438400"/>
            <a:ext cx="1143000" cy="1143000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from Target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438400"/>
            <a:ext cx="297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Cost per can: $24.99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# of feeding per can: 31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day : $4.84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week: $33.86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month: $145.20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for 3 months: $435.60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2667000"/>
            <a:ext cx="304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Cost per can: $24.99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# of feeding per can: 30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day : $5.00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week: $34.99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month: $149.94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for 3 months: $449.82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Parents Choice -35oz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Gerber – 32oz</a:t>
            </a:r>
            <a:endParaRPr lang="en-US" dirty="0"/>
          </a:p>
        </p:txBody>
      </p:sp>
      <p:pic>
        <p:nvPicPr>
          <p:cNvPr id="7" name="Content Placeholder 6" descr="Parents Choic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200400" y="2362200"/>
            <a:ext cx="1198880" cy="1172817"/>
          </a:xfrm>
        </p:spPr>
      </p:pic>
      <p:pic>
        <p:nvPicPr>
          <p:cNvPr id="8" name="Content Placeholder 7" descr="Gerber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7620000" y="2362200"/>
            <a:ext cx="1219200" cy="1219200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from Wal-Mart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514600"/>
            <a:ext cx="304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Cost per can: $20.47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# of feeding per can: 43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day : $2.86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week: $19.99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month: $85.80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for 3 months: $257.40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2667000"/>
            <a:ext cx="304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Cost per can: $27.98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# of feeding per can: 37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day : $4.56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week: $31.92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per month: $136.80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for 3 months: $410.40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791200"/>
            <a:ext cx="25669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Babies start eating solids at 9 months old. In one week they eat 7 jars of canned meat, 2 jars of canned vegetables or fruits, 3 bowls of dehydrated foods, and half a box of cereal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Food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Canned Meats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Canned Vegetables/Fruits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" t="14103" r="-641" b="12179"/>
          <a:stretch/>
        </p:blipFill>
        <p:spPr>
          <a:xfrm>
            <a:off x="1371600" y="3244193"/>
            <a:ext cx="2071371" cy="1348154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Food from Wal-Mart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71697" y="2514600"/>
            <a:ext cx="4038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Earth's Best </a:t>
            </a:r>
            <a:r>
              <a:rPr lang="en-US" dirty="0" smtClean="0"/>
              <a:t>Organic Very </a:t>
            </a:r>
            <a:r>
              <a:rPr lang="en-US" dirty="0"/>
              <a:t>Veggie Variety </a:t>
            </a:r>
            <a:r>
              <a:rPr lang="en-US" dirty="0" smtClean="0"/>
              <a:t>Pack – 12 count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Cost per package: $10.99</a:t>
            </a:r>
          </a:p>
          <a:p>
            <a:pPr algn="ctr"/>
            <a:r>
              <a:rPr lang="en-US" dirty="0" smtClean="0"/>
              <a:t>Cost per jar: $ 0.92</a:t>
            </a:r>
          </a:p>
          <a:p>
            <a:pPr algn="ctr"/>
            <a:r>
              <a:rPr lang="en-US" dirty="0" smtClean="0"/>
              <a:t>Cost per week: $1.83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7" b="13410"/>
          <a:stretch/>
        </p:blipFill>
        <p:spPr>
          <a:xfrm>
            <a:off x="5755311" y="3244193"/>
            <a:ext cx="2071371" cy="140400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4800" y="2528455"/>
            <a:ext cx="411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Earth’s Best Organic Dinner Favorites Variety Pack – 12 count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/>
              <a:t>Cost per package: $10.79</a:t>
            </a:r>
          </a:p>
          <a:p>
            <a:pPr algn="ctr"/>
            <a:r>
              <a:rPr lang="en-US" dirty="0"/>
              <a:t>Cost per jar: $0.90 </a:t>
            </a:r>
          </a:p>
          <a:p>
            <a:pPr algn="ctr"/>
            <a:r>
              <a:rPr lang="en-US" dirty="0"/>
              <a:t>Cost per week: $6.29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Dehydrated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Cereal Box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NurturMe Scrumptious Squash Dried Organic Baby </a:t>
            </a:r>
            <a:r>
              <a:rPr lang="en-US" sz="1800" dirty="0" smtClean="0"/>
              <a:t>Food- 8 count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Cost per box: $19.98</a:t>
            </a:r>
          </a:p>
          <a:p>
            <a:pPr marL="0" indent="0" algn="ctr">
              <a:buNone/>
            </a:pPr>
            <a:r>
              <a:rPr lang="en-US" sz="1800" dirty="0" smtClean="0"/>
              <a:t>Cost per package: $2.50</a:t>
            </a:r>
          </a:p>
          <a:p>
            <a:pPr marL="0" indent="0" algn="ctr">
              <a:buNone/>
            </a:pPr>
            <a:r>
              <a:rPr lang="en-US" sz="1800" dirty="0" smtClean="0"/>
              <a:t>Cost per week: $7.49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Cheerios Toasted Whole Grain Oat </a:t>
            </a:r>
            <a:r>
              <a:rPr lang="en-US" sz="1800" dirty="0" smtClean="0"/>
              <a:t>Cereal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Cost per box: $3.68</a:t>
            </a:r>
          </a:p>
          <a:p>
            <a:pPr marL="0" indent="0" algn="ctr">
              <a:buNone/>
            </a:pPr>
            <a:r>
              <a:rPr lang="en-US" sz="1800" dirty="0" smtClean="0"/>
              <a:t>Cost per week: $1.84</a:t>
            </a:r>
            <a:endParaRPr lang="en-US" sz="1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Food from Wal-Mart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153246"/>
            <a:ext cx="1224098" cy="1799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200400"/>
            <a:ext cx="1447800" cy="1447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total adds their formula for the first 9 months and the solid food for the last 3 months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for One Year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Formula for the first 3 months: $408.36</a:t>
            </a:r>
          </a:p>
          <a:p>
            <a:pPr marL="0" indent="0">
              <a:buNone/>
            </a:pPr>
            <a:r>
              <a:rPr lang="en-US" dirty="0" smtClean="0"/>
              <a:t>Formula for the next 6 months: $544.48</a:t>
            </a:r>
          </a:p>
          <a:p>
            <a:pPr marL="0" indent="0">
              <a:buNone/>
            </a:pPr>
            <a:r>
              <a:rPr lang="en-US" dirty="0" smtClean="0"/>
              <a:t>Solid food for last 3 months: $224.35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Total for one year: $1,197.19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7">
      <a:dk1>
        <a:srgbClr val="269999"/>
      </a:dk1>
      <a:lt1>
        <a:sysClr val="window" lastClr="FFFFFF"/>
      </a:lt1>
      <a:dk2>
        <a:srgbClr val="774F27"/>
      </a:dk2>
      <a:lt2>
        <a:srgbClr val="DDFFFF"/>
      </a:lt2>
      <a:accent1>
        <a:srgbClr val="33CCCC"/>
      </a:accent1>
      <a:accent2>
        <a:srgbClr val="774F27"/>
      </a:accent2>
      <a:accent3>
        <a:srgbClr val="774F27"/>
      </a:accent3>
      <a:accent4>
        <a:srgbClr val="34AC8B"/>
      </a:accent4>
      <a:accent5>
        <a:srgbClr val="774F27"/>
      </a:accent5>
      <a:accent6>
        <a:srgbClr val="774F27"/>
      </a:accent6>
      <a:hlink>
        <a:srgbClr val="56C7AA"/>
      </a:hlink>
      <a:folHlink>
        <a:srgbClr val="59A8D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1285</TotalTime>
  <Words>438</Words>
  <Application>Microsoft Macintosh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Georgia</vt:lpstr>
      <vt:lpstr>Wingdings</vt:lpstr>
      <vt:lpstr>Wingdings 2</vt:lpstr>
      <vt:lpstr>Calibri</vt:lpstr>
      <vt:lpstr>Civic</vt:lpstr>
      <vt:lpstr>Cost of Raising a Child: Formula and Food</vt:lpstr>
      <vt:lpstr>Formula</vt:lpstr>
      <vt:lpstr>Formula from Target</vt:lpstr>
      <vt:lpstr>Formula from Wal-Mart</vt:lpstr>
      <vt:lpstr>Solid Food</vt:lpstr>
      <vt:lpstr>Solid Food from Wal-Mart</vt:lpstr>
      <vt:lpstr>Solid Food from Wal-Mart</vt:lpstr>
      <vt:lpstr>Total for One Year</vt:lpstr>
      <vt:lpstr>Totals:</vt:lpstr>
      <vt:lpstr>References</vt:lpstr>
    </vt:vector>
  </TitlesOfParts>
  <Company>Auburn School District #408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 and Food</dc:title>
  <dc:creator>brichapman</dc:creator>
  <cp:lastModifiedBy>Stephenson, Kathryn Ann</cp:lastModifiedBy>
  <cp:revision>16</cp:revision>
  <dcterms:created xsi:type="dcterms:W3CDTF">2014-05-02T15:42:52Z</dcterms:created>
  <dcterms:modified xsi:type="dcterms:W3CDTF">2015-10-29T18:35:48Z</dcterms:modified>
</cp:coreProperties>
</file>