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a7997b80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a7997b8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a7997b80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a7997b80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a42c92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a42c92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a7997b8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a7997b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a79977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a79977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a7997b80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a7997b80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a79977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a79977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a79977d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a79977d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a79977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a79977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a7997b80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a7997b80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7997b8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a7997b8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a7997b80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a7997b8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kyward.com/parents-and-students/family-access-toolkit/students/video/check-your-grades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skyward.com/parents-and-students/family-access-toolkit/stud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5" y="2425925"/>
            <a:ext cx="49434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375" y="2134350"/>
            <a:ext cx="3743326" cy="278056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0175" y="263271"/>
            <a:ext cx="8853340" cy="2915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How to check your grades, missing assignments and more!</a:t>
            </a:r>
          </a:p>
        </p:txBody>
      </p:sp>
      <p:sp>
        <p:nvSpPr>
          <p:cNvPr id="57" name="Google Shape;57;p13"/>
          <p:cNvSpPr/>
          <p:nvPr/>
        </p:nvSpPr>
        <p:spPr>
          <a:xfrm>
            <a:off x="3420800" y="2257250"/>
            <a:ext cx="485100" cy="144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988975" y="1821425"/>
            <a:ext cx="485100" cy="144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01650" y="2134350"/>
            <a:ext cx="2162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Symbaloo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21650" y="1821425"/>
            <a:ext cx="24831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Our school website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0175" y="810000"/>
            <a:ext cx="8901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0000"/>
                </a:solidFill>
              </a:rPr>
              <a:t>You can get to your “Skyward Student Access Account”easily using these options.</a:t>
            </a:r>
            <a:endParaRPr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111275"/>
            <a:ext cx="8520600" cy="19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The</a:t>
            </a:r>
            <a:r>
              <a:rPr b="1" i="1" lang="en" sz="2400">
                <a:solidFill>
                  <a:srgbClr val="0000FF"/>
                </a:solidFill>
              </a:rPr>
              <a:t> new</a:t>
            </a:r>
            <a:r>
              <a:rPr b="1" lang="en" sz="2400">
                <a:solidFill>
                  <a:srgbClr val="0000FF"/>
                </a:solidFill>
              </a:rPr>
              <a:t> password you choose must have at least 8 characters </a:t>
            </a:r>
            <a:r>
              <a:rPr b="1" i="1" lang="en" sz="2400" u="sng">
                <a:solidFill>
                  <a:srgbClr val="0000FF"/>
                </a:solidFill>
              </a:rPr>
              <a:t>(number of letters or numbers typed)</a:t>
            </a:r>
            <a:endParaRPr b="1" i="1" sz="2400" u="sng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b="1" lang="en" sz="2400">
                <a:solidFill>
                  <a:srgbClr val="FF0000"/>
                </a:solidFill>
              </a:rPr>
              <a:t>You must type the same password twice</a:t>
            </a:r>
            <a:endParaRPr b="1"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(BTW: </a:t>
            </a:r>
            <a:r>
              <a:rPr b="1" i="1" lang="en" sz="1800">
                <a:solidFill>
                  <a:srgbClr val="0000FF"/>
                </a:solidFill>
              </a:rPr>
              <a:t>It can’t be one that you’ve already used recently)</a:t>
            </a:r>
            <a:endParaRPr b="1" i="1" sz="1800">
              <a:solidFill>
                <a:srgbClr val="0000FF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75" y="2304275"/>
            <a:ext cx="5485675" cy="26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reset your password?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18500" cy="37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3330350" y="3811400"/>
            <a:ext cx="1652700" cy="35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650" y="795825"/>
            <a:ext cx="3374650" cy="42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3981275" y="3177600"/>
            <a:ext cx="1393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From: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Symblaoo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5642725" y="358550"/>
            <a:ext cx="3004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Here’s where it takes you: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</a:rPr>
              <a:t>“If you miss school, you miss out!”</a:t>
            </a:r>
            <a:endParaRPr b="1" i="1">
              <a:solidFill>
                <a:srgbClr val="0000FF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263" y="271063"/>
            <a:ext cx="1762125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6002825" y="2290150"/>
            <a:ext cx="1282800" cy="28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205600" y="1295150"/>
            <a:ext cx="5599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</a:rPr>
              <a:t>Your attendance at school is very important. </a:t>
            </a:r>
            <a:endParaRPr b="1" sz="18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Make certain you check your attendance records in Skyward and address any UNEXCUSED absences with your parent/guardian.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If you are absent have your parent/guardian call, email or send a </a:t>
            </a:r>
            <a:r>
              <a:rPr b="1" lang="en" sz="1800">
                <a:solidFill>
                  <a:srgbClr val="0000FF"/>
                </a:solidFill>
              </a:rPr>
              <a:t>handwritten</a:t>
            </a:r>
            <a:r>
              <a:rPr b="1" lang="en" sz="1800">
                <a:solidFill>
                  <a:srgbClr val="0000FF"/>
                </a:solidFill>
              </a:rPr>
              <a:t> note to Mrs. Sanseri in the Attendance Office to get your absence excused. </a:t>
            </a:r>
            <a:endParaRPr b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Skyward Video - “Power-up: Grades”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28424"/>
            <a:ext cx="9144000" cy="28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575650" y="4099200"/>
            <a:ext cx="6792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More Power-up videos - Career Plans, Check Your Calendar, E-mail alerts and Push Notifications</a:t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2287375" y="4496600"/>
            <a:ext cx="662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rgbClr val="0000FF"/>
                </a:solidFill>
              </a:rPr>
              <a:t>TEACHERS</a:t>
            </a:r>
            <a:r>
              <a:rPr b="1" i="1" lang="en">
                <a:solidFill>
                  <a:srgbClr val="0000FF"/>
                </a:solidFill>
              </a:rPr>
              <a:t>: chec</a:t>
            </a:r>
            <a:r>
              <a:rPr b="1" i="1" lang="en">
                <a:solidFill>
                  <a:srgbClr val="0000FF"/>
                </a:solidFill>
              </a:rPr>
              <a:t>k out  these additional links </a:t>
            </a:r>
            <a:r>
              <a:rPr i="1" lang="en">
                <a:solidFill>
                  <a:srgbClr val="0000FF"/>
                </a:solidFill>
              </a:rPr>
              <a:t>if you want to showcase to students the best usage of Skyward for </a:t>
            </a:r>
            <a:r>
              <a:rPr i="1" lang="en">
                <a:solidFill>
                  <a:srgbClr val="0000FF"/>
                </a:solidFill>
              </a:rPr>
              <a:t>their the</a:t>
            </a:r>
            <a:r>
              <a:rPr i="1" lang="en">
                <a:solidFill>
                  <a:srgbClr val="0000FF"/>
                </a:solidFill>
              </a:rPr>
              <a:t> full advantage.</a:t>
            </a:r>
            <a:endParaRPr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524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Here’s where you log in</a:t>
            </a:r>
            <a:endParaRPr b="1" u="sng">
              <a:solidFill>
                <a:srgbClr val="0000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9925"/>
            <a:ext cx="4676582" cy="44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670600" y="-119625"/>
            <a:ext cx="4275900" cy="5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0000"/>
                </a:solidFill>
              </a:rPr>
              <a:t>Your </a:t>
            </a:r>
            <a:r>
              <a:rPr b="1" lang="en" u="sng">
                <a:solidFill>
                  <a:srgbClr val="FF0000"/>
                </a:solidFill>
              </a:rPr>
              <a:t>login ID</a:t>
            </a:r>
            <a:r>
              <a:rPr b="1" lang="en" u="sng">
                <a:solidFill>
                  <a:srgbClr val="FF0000"/>
                </a:solidFill>
              </a:rPr>
              <a:t> is the same as you use to log onto your Chromebook or a school desktop computer.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First five letters of your last name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+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First three letters of your first name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+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(usually) 000   </a:t>
            </a:r>
            <a:r>
              <a:rPr i="1" lang="en"/>
              <a:t>No spaces in between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_____________________________________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Password: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If you’ve never visited Skyward before it is: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Two digits for the month of birth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+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Two digits for day of birth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+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Four digits for year of birth</a:t>
            </a:r>
            <a:r>
              <a:rPr lang="en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Or, a password you’ve already set up</a:t>
            </a:r>
            <a:endParaRPr b="1" i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111275"/>
            <a:ext cx="8520600" cy="1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*</a:t>
            </a:r>
            <a:r>
              <a:rPr b="1" lang="en" sz="1800">
                <a:solidFill>
                  <a:srgbClr val="0000FF"/>
                </a:solidFill>
              </a:rPr>
              <a:t>For added security</a:t>
            </a:r>
            <a:r>
              <a:rPr b="1" lang="en" sz="1800">
                <a:solidFill>
                  <a:srgbClr val="0000FF"/>
                </a:solidFill>
              </a:rPr>
              <a:t>, </a:t>
            </a:r>
            <a:r>
              <a:rPr b="1" lang="en" sz="1800">
                <a:solidFill>
                  <a:srgbClr val="0000FF"/>
                </a:solidFill>
              </a:rPr>
              <a:t>you may need to re-enter your password twice.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*Passwords are </a:t>
            </a:r>
            <a:r>
              <a:rPr b="1" lang="en" sz="2400">
                <a:solidFill>
                  <a:srgbClr val="FF0000"/>
                </a:solidFill>
              </a:rPr>
              <a:t>case sensitive </a:t>
            </a:r>
            <a:r>
              <a:rPr b="1" lang="en" sz="1800">
                <a:solidFill>
                  <a:srgbClr val="FF0000"/>
                </a:solidFill>
              </a:rPr>
              <a:t>(capital letters and lower case letters must be exact)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*</a:t>
            </a:r>
            <a:r>
              <a:rPr b="1" lang="en" sz="1800" u="sng">
                <a:solidFill>
                  <a:srgbClr val="0000FF"/>
                </a:solidFill>
              </a:rPr>
              <a:t>Or if your current password does not meet the requirements, you may be asked to change it.</a:t>
            </a:r>
            <a:endParaRPr b="1" sz="1800" u="sng">
              <a:solidFill>
                <a:srgbClr val="0000FF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975" y="2035225"/>
            <a:ext cx="6471725" cy="32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If you forgot your login or password, click here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50" y="1153700"/>
            <a:ext cx="6495500" cy="32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4621375" y="2495725"/>
            <a:ext cx="26067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8675"/>
            <a:ext cx="5228675" cy="40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618" y="1170125"/>
            <a:ext cx="3792982" cy="21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296050" y="3293350"/>
            <a:ext cx="764700" cy="32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 rot="-1560780">
            <a:off x="3979893" y="3375535"/>
            <a:ext cx="2771019" cy="51803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52400" y="2989100"/>
            <a:ext cx="12171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52400" y="111050"/>
            <a:ext cx="86757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(Regular login+)</a:t>
            </a:r>
            <a:r>
              <a:rPr b="1" lang="en" sz="3000">
                <a:solidFill>
                  <a:srgbClr val="FF0000"/>
                </a:solidFill>
              </a:rPr>
              <a:t> </a:t>
            </a:r>
            <a:r>
              <a:rPr b="1" lang="en" sz="3000">
                <a:solidFill>
                  <a:srgbClr val="FF0000"/>
                </a:solidFill>
              </a:rPr>
              <a:t>Your email </a:t>
            </a:r>
            <a:r>
              <a:rPr b="1" i="1" lang="en" sz="3000">
                <a:solidFill>
                  <a:srgbClr val="FF0000"/>
                </a:solidFill>
              </a:rPr>
              <a:t>ends</a:t>
            </a:r>
            <a:r>
              <a:rPr b="1" lang="en" sz="3000">
                <a:solidFill>
                  <a:srgbClr val="FF0000"/>
                </a:solidFill>
              </a:rPr>
              <a:t> in @auburnsd.org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From Symbaloo YOU can check your gmail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61050" y="1177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8" y="1564925"/>
            <a:ext cx="48672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4736475" y="3540050"/>
            <a:ext cx="2335200" cy="34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5599900" y="1385600"/>
            <a:ext cx="3338400" cy="1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Your </a:t>
            </a:r>
            <a:r>
              <a:rPr b="1" lang="en" sz="1800" u="sng">
                <a:solidFill>
                  <a:srgbClr val="0000FF"/>
                </a:solidFill>
              </a:rPr>
              <a:t>gmail password</a:t>
            </a:r>
            <a:r>
              <a:rPr b="1" lang="en" sz="1800">
                <a:solidFill>
                  <a:srgbClr val="0000FF"/>
                </a:solidFill>
              </a:rPr>
              <a:t> is the </a:t>
            </a:r>
            <a:r>
              <a:rPr b="1" i="1" lang="en" sz="1800">
                <a:solidFill>
                  <a:srgbClr val="0000FF"/>
                </a:solidFill>
              </a:rPr>
              <a:t>same password</a:t>
            </a:r>
            <a:r>
              <a:rPr b="1" lang="en" sz="1800">
                <a:solidFill>
                  <a:srgbClr val="0000FF"/>
                </a:solidFill>
              </a:rPr>
              <a:t> as your login password for your Chromebook.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460125" y="3063100"/>
            <a:ext cx="33723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Click here to access your school email account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4260300" cy="4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*You may be asked to do a “</a:t>
            </a:r>
            <a:r>
              <a:rPr b="1" lang="en" sz="2400" u="sng">
                <a:solidFill>
                  <a:srgbClr val="0000FF"/>
                </a:solidFill>
              </a:rPr>
              <a:t>Captcha”</a:t>
            </a:r>
            <a:endParaRPr b="1" sz="24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*</a:t>
            </a:r>
            <a:r>
              <a:rPr b="1" i="1" lang="en" sz="2400" u="sng">
                <a:solidFill>
                  <a:srgbClr val="FF0000"/>
                </a:solidFill>
              </a:rPr>
              <a:t>This is easy</a:t>
            </a:r>
            <a:r>
              <a:rPr b="1" lang="en" sz="2400">
                <a:solidFill>
                  <a:srgbClr val="FF0000"/>
                </a:solidFill>
              </a:rPr>
              <a:t>, just identify what you see in the screen pictures. This one is simple; it asks you to click on the images that have *cars* in them.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</a:rPr>
              <a:t>*If you make an error the first time, you can just try again!</a:t>
            </a:r>
            <a:endParaRPr b="1" i="1" sz="2400">
              <a:solidFill>
                <a:srgbClr val="0000FF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530" y="0"/>
            <a:ext cx="3638270" cy="52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98250" y="527700"/>
            <a:ext cx="8520600" cy="5727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Click on the words “SIGN IN”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87351" cy="29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 rot="-3322687">
            <a:off x="6664401" y="642971"/>
            <a:ext cx="1186994" cy="59349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469850" y="4302725"/>
            <a:ext cx="7480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 won’t see this screen if you’ve </a:t>
            </a:r>
            <a:r>
              <a:rPr b="1" i="1" lang="en"/>
              <a:t>previously </a:t>
            </a:r>
            <a:r>
              <a:rPr b="1" lang="en"/>
              <a:t>signed on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223800" y="137650"/>
            <a:ext cx="8696400" cy="1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When you’ve ask to change your password - </a:t>
            </a:r>
            <a:r>
              <a:rPr i="1" lang="en" sz="3000">
                <a:solidFill>
                  <a:srgbClr val="FF0000"/>
                </a:solidFill>
              </a:rPr>
              <a:t>You </a:t>
            </a:r>
            <a:r>
              <a:rPr i="1" lang="en" sz="3000">
                <a:solidFill>
                  <a:srgbClr val="FF0000"/>
                </a:solidFill>
              </a:rPr>
              <a:t>will receive an email that has the content looking like this:</a:t>
            </a:r>
            <a:endParaRPr i="1" sz="3000">
              <a:solidFill>
                <a:srgbClr val="FF0000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75" y="1582625"/>
            <a:ext cx="12787900" cy="32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